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media/image34.jpg" ContentType="image/jpeg"/>
  <Override PartName="/ppt/media/image35.jpg" ContentType="image/jpeg"/>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7"/>
  </p:notesMasterIdLst>
  <p:handoutMasterIdLst>
    <p:handoutMasterId r:id="rId88"/>
  </p:handoutMasterIdLst>
  <p:sldIdLst>
    <p:sldId id="291" r:id="rId2"/>
    <p:sldId id="292" r:id="rId3"/>
    <p:sldId id="337" r:id="rId4"/>
    <p:sldId id="338" r:id="rId5"/>
    <p:sldId id="344" r:id="rId6"/>
    <p:sldId id="346" r:id="rId7"/>
    <p:sldId id="345" r:id="rId8"/>
    <p:sldId id="339" r:id="rId9"/>
    <p:sldId id="424" r:id="rId10"/>
    <p:sldId id="425" r:id="rId11"/>
    <p:sldId id="423" r:id="rId12"/>
    <p:sldId id="341" r:id="rId13"/>
    <p:sldId id="347" r:id="rId14"/>
    <p:sldId id="348" r:id="rId15"/>
    <p:sldId id="342" r:id="rId16"/>
    <p:sldId id="351" r:id="rId17"/>
    <p:sldId id="352" r:id="rId18"/>
    <p:sldId id="429" r:id="rId19"/>
    <p:sldId id="430" r:id="rId20"/>
    <p:sldId id="353" r:id="rId21"/>
    <p:sldId id="354" r:id="rId22"/>
    <p:sldId id="355" r:id="rId23"/>
    <p:sldId id="343" r:id="rId24"/>
    <p:sldId id="356" r:id="rId25"/>
    <p:sldId id="340" r:id="rId26"/>
    <p:sldId id="357" r:id="rId27"/>
    <p:sldId id="349" r:id="rId28"/>
    <p:sldId id="358" r:id="rId29"/>
    <p:sldId id="361" r:id="rId30"/>
    <p:sldId id="360" r:id="rId31"/>
    <p:sldId id="362" r:id="rId32"/>
    <p:sldId id="363" r:id="rId33"/>
    <p:sldId id="364" r:id="rId34"/>
    <p:sldId id="365" r:id="rId35"/>
    <p:sldId id="367" r:id="rId36"/>
    <p:sldId id="368" r:id="rId37"/>
    <p:sldId id="350" r:id="rId38"/>
    <p:sldId id="369" r:id="rId39"/>
    <p:sldId id="374" r:id="rId40"/>
    <p:sldId id="373" r:id="rId41"/>
    <p:sldId id="375" r:id="rId42"/>
    <p:sldId id="372" r:id="rId43"/>
    <p:sldId id="376" r:id="rId44"/>
    <p:sldId id="377" r:id="rId45"/>
    <p:sldId id="380" r:id="rId46"/>
    <p:sldId id="378" r:id="rId47"/>
    <p:sldId id="379" r:id="rId48"/>
    <p:sldId id="381" r:id="rId49"/>
    <p:sldId id="382" r:id="rId50"/>
    <p:sldId id="383" r:id="rId51"/>
    <p:sldId id="384" r:id="rId52"/>
    <p:sldId id="386" r:id="rId53"/>
    <p:sldId id="385" r:id="rId54"/>
    <p:sldId id="387" r:id="rId55"/>
    <p:sldId id="388" r:id="rId56"/>
    <p:sldId id="389" r:id="rId57"/>
    <p:sldId id="393" r:id="rId58"/>
    <p:sldId id="390" r:id="rId59"/>
    <p:sldId id="391" r:id="rId60"/>
    <p:sldId id="392" r:id="rId61"/>
    <p:sldId id="404" r:id="rId62"/>
    <p:sldId id="394" r:id="rId63"/>
    <p:sldId id="395" r:id="rId64"/>
    <p:sldId id="396" r:id="rId65"/>
    <p:sldId id="397" r:id="rId66"/>
    <p:sldId id="398" r:id="rId67"/>
    <p:sldId id="399" r:id="rId68"/>
    <p:sldId id="407" r:id="rId69"/>
    <p:sldId id="403" r:id="rId70"/>
    <p:sldId id="400" r:id="rId71"/>
    <p:sldId id="401" r:id="rId72"/>
    <p:sldId id="402" r:id="rId73"/>
    <p:sldId id="408" r:id="rId74"/>
    <p:sldId id="409" r:id="rId75"/>
    <p:sldId id="412" r:id="rId76"/>
    <p:sldId id="416" r:id="rId77"/>
    <p:sldId id="418" r:id="rId78"/>
    <p:sldId id="420" r:id="rId79"/>
    <p:sldId id="417" r:id="rId80"/>
    <p:sldId id="419" r:id="rId81"/>
    <p:sldId id="421" r:id="rId82"/>
    <p:sldId id="413" r:id="rId83"/>
    <p:sldId id="422" r:id="rId84"/>
    <p:sldId id="414" r:id="rId85"/>
    <p:sldId id="336"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a:srgbClr val="FF9933"/>
    <a:srgbClr val="FF6600"/>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1"/>
    <p:restoredTop sz="89261" autoAdjust="0"/>
  </p:normalViewPr>
  <p:slideViewPr>
    <p:cSldViewPr snapToGrid="0">
      <p:cViewPr varScale="1">
        <p:scale>
          <a:sx n="103" d="100"/>
          <a:sy n="103" d="100"/>
        </p:scale>
        <p:origin x="876" y="114"/>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handoutMaster" Target="handoutMasters/handoutMaster1.xml"/><Relationship Id="rId91" Type="http://schemas.openxmlformats.org/officeDocument/2006/relationships/theme" Target="theme/theme1.xml"/><Relationship Id="rId9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zhong Yao" userId="794760dbfb091494" providerId="LiveId" clId="{2CDC3CAC-6E6B-4E47-8D8A-E5FB685EC108}"/>
    <pc:docChg chg="undo custSel addSld delSld modSld">
      <pc:chgData name="Dezhong Yao" userId="794760dbfb091494" providerId="LiveId" clId="{2CDC3CAC-6E6B-4E47-8D8A-E5FB685EC108}" dt="2020-08-15T00:50:04.390" v="1348" actId="22"/>
      <pc:docMkLst>
        <pc:docMk/>
      </pc:docMkLst>
      <pc:sldChg chg="addSp delSp modSp mod">
        <pc:chgData name="Dezhong Yao" userId="794760dbfb091494" providerId="LiveId" clId="{2CDC3CAC-6E6B-4E47-8D8A-E5FB685EC108}" dt="2020-08-15T00:42:20.971" v="1197"/>
        <pc:sldMkLst>
          <pc:docMk/>
          <pc:sldMk cId="1553725775" sldId="344"/>
        </pc:sldMkLst>
        <pc:spChg chg="mod">
          <ac:chgData name="Dezhong Yao" userId="794760dbfb091494" providerId="LiveId" clId="{2CDC3CAC-6E6B-4E47-8D8A-E5FB685EC108}" dt="2020-08-15T00:42:20.971" v="1197"/>
          <ac:spMkLst>
            <pc:docMk/>
            <pc:sldMk cId="1553725775" sldId="344"/>
            <ac:spMk id="7" creationId="{5B5F657D-1D44-4581-B7B5-90C6B40A58B4}"/>
          </ac:spMkLst>
        </pc:spChg>
        <pc:spChg chg="mod">
          <ac:chgData name="Dezhong Yao" userId="794760dbfb091494" providerId="LiveId" clId="{2CDC3CAC-6E6B-4E47-8D8A-E5FB685EC108}" dt="2020-08-15T00:42:20.971" v="1197"/>
          <ac:spMkLst>
            <pc:docMk/>
            <pc:sldMk cId="1553725775" sldId="344"/>
            <ac:spMk id="8" creationId="{04BBB20B-CEA5-47A6-BFFB-A4BEF44B58CE}"/>
          </ac:spMkLst>
        </pc:spChg>
        <pc:spChg chg="mod">
          <ac:chgData name="Dezhong Yao" userId="794760dbfb091494" providerId="LiveId" clId="{2CDC3CAC-6E6B-4E47-8D8A-E5FB685EC108}" dt="2020-08-15T00:42:20.971" v="1197"/>
          <ac:spMkLst>
            <pc:docMk/>
            <pc:sldMk cId="1553725775" sldId="344"/>
            <ac:spMk id="19" creationId="{CBEB2BD8-CE9F-429B-AF81-08DF82F4614C}"/>
          </ac:spMkLst>
        </pc:spChg>
        <pc:grpChg chg="add mod">
          <ac:chgData name="Dezhong Yao" userId="794760dbfb091494" providerId="LiveId" clId="{2CDC3CAC-6E6B-4E47-8D8A-E5FB685EC108}" dt="2020-08-15T00:42:20.971" v="1197"/>
          <ac:grpSpMkLst>
            <pc:docMk/>
            <pc:sldMk cId="1553725775" sldId="344"/>
            <ac:grpSpMk id="5" creationId="{70B598E6-F46A-42E5-80FC-875A3611BC24}"/>
          </ac:grpSpMkLst>
        </pc:grpChg>
        <pc:grpChg chg="mod">
          <ac:chgData name="Dezhong Yao" userId="794760dbfb091494" providerId="LiveId" clId="{2CDC3CAC-6E6B-4E47-8D8A-E5FB685EC108}" dt="2020-08-15T00:42:20.971" v="1197"/>
          <ac:grpSpMkLst>
            <pc:docMk/>
            <pc:sldMk cId="1553725775" sldId="344"/>
            <ac:grpSpMk id="9" creationId="{F3921253-7801-47D5-A656-368E95F8E4AB}"/>
          </ac:grpSpMkLst>
        </pc:grpChg>
        <pc:picChg chg="del">
          <ac:chgData name="Dezhong Yao" userId="794760dbfb091494" providerId="LiveId" clId="{2CDC3CAC-6E6B-4E47-8D8A-E5FB685EC108}" dt="2020-08-15T00:42:16.407" v="1196" actId="478"/>
          <ac:picMkLst>
            <pc:docMk/>
            <pc:sldMk cId="1553725775" sldId="344"/>
            <ac:picMk id="6" creationId="{D59DEFFA-F640-4DD3-BE50-B6980A99F3E7}"/>
          </ac:picMkLst>
        </pc:picChg>
        <pc:picChg chg="mod">
          <ac:chgData name="Dezhong Yao" userId="794760dbfb091494" providerId="LiveId" clId="{2CDC3CAC-6E6B-4E47-8D8A-E5FB685EC108}" dt="2020-08-15T00:42:20.971" v="1197"/>
          <ac:picMkLst>
            <pc:docMk/>
            <pc:sldMk cId="1553725775" sldId="344"/>
            <ac:picMk id="10" creationId="{83614A74-3017-4B8D-A5FB-CB4BD368F45C}"/>
          </ac:picMkLst>
        </pc:picChg>
        <pc:picChg chg="mod">
          <ac:chgData name="Dezhong Yao" userId="794760dbfb091494" providerId="LiveId" clId="{2CDC3CAC-6E6B-4E47-8D8A-E5FB685EC108}" dt="2020-08-15T00:42:20.971" v="1197"/>
          <ac:picMkLst>
            <pc:docMk/>
            <pc:sldMk cId="1553725775" sldId="344"/>
            <ac:picMk id="11" creationId="{500CF6D3-EC33-4974-885C-3192D4F6E293}"/>
          </ac:picMkLst>
        </pc:picChg>
        <pc:picChg chg="mod">
          <ac:chgData name="Dezhong Yao" userId="794760dbfb091494" providerId="LiveId" clId="{2CDC3CAC-6E6B-4E47-8D8A-E5FB685EC108}" dt="2020-08-15T00:42:20.971" v="1197"/>
          <ac:picMkLst>
            <pc:docMk/>
            <pc:sldMk cId="1553725775" sldId="344"/>
            <ac:picMk id="12" creationId="{3D404D24-8347-4623-930B-142CD6FA7DF3}"/>
          </ac:picMkLst>
        </pc:picChg>
        <pc:picChg chg="mod">
          <ac:chgData name="Dezhong Yao" userId="794760dbfb091494" providerId="LiveId" clId="{2CDC3CAC-6E6B-4E47-8D8A-E5FB685EC108}" dt="2020-08-15T00:42:20.971" v="1197"/>
          <ac:picMkLst>
            <pc:docMk/>
            <pc:sldMk cId="1553725775" sldId="344"/>
            <ac:picMk id="13" creationId="{656D4EDD-3FC7-4031-ABF5-87A54677887E}"/>
          </ac:picMkLst>
        </pc:picChg>
        <pc:picChg chg="mod">
          <ac:chgData name="Dezhong Yao" userId="794760dbfb091494" providerId="LiveId" clId="{2CDC3CAC-6E6B-4E47-8D8A-E5FB685EC108}" dt="2020-08-15T00:42:20.971" v="1197"/>
          <ac:picMkLst>
            <pc:docMk/>
            <pc:sldMk cId="1553725775" sldId="344"/>
            <ac:picMk id="14" creationId="{3580DEB9-318D-44AF-B71B-0AE82D15BEB5}"/>
          </ac:picMkLst>
        </pc:picChg>
        <pc:picChg chg="mod">
          <ac:chgData name="Dezhong Yao" userId="794760dbfb091494" providerId="LiveId" clId="{2CDC3CAC-6E6B-4E47-8D8A-E5FB685EC108}" dt="2020-08-15T00:42:20.971" v="1197"/>
          <ac:picMkLst>
            <pc:docMk/>
            <pc:sldMk cId="1553725775" sldId="344"/>
            <ac:picMk id="15" creationId="{B6B43C74-B1B6-4C7B-8D73-E1DC8C8FB7D8}"/>
          </ac:picMkLst>
        </pc:picChg>
        <pc:picChg chg="mod">
          <ac:chgData name="Dezhong Yao" userId="794760dbfb091494" providerId="LiveId" clId="{2CDC3CAC-6E6B-4E47-8D8A-E5FB685EC108}" dt="2020-08-15T00:42:20.971" v="1197"/>
          <ac:picMkLst>
            <pc:docMk/>
            <pc:sldMk cId="1553725775" sldId="344"/>
            <ac:picMk id="16" creationId="{42287010-603B-4BF4-92E5-80A374DB6E1F}"/>
          </ac:picMkLst>
        </pc:picChg>
        <pc:picChg chg="mod">
          <ac:chgData name="Dezhong Yao" userId="794760dbfb091494" providerId="LiveId" clId="{2CDC3CAC-6E6B-4E47-8D8A-E5FB685EC108}" dt="2020-08-15T00:42:20.971" v="1197"/>
          <ac:picMkLst>
            <pc:docMk/>
            <pc:sldMk cId="1553725775" sldId="344"/>
            <ac:picMk id="17" creationId="{C0465942-5BD3-448B-B472-3690583032F6}"/>
          </ac:picMkLst>
        </pc:picChg>
        <pc:picChg chg="mod">
          <ac:chgData name="Dezhong Yao" userId="794760dbfb091494" providerId="LiveId" clId="{2CDC3CAC-6E6B-4E47-8D8A-E5FB685EC108}" dt="2020-08-15T00:42:20.971" v="1197"/>
          <ac:picMkLst>
            <pc:docMk/>
            <pc:sldMk cId="1553725775" sldId="344"/>
            <ac:picMk id="18" creationId="{3261A481-44F2-4B3E-9B94-C2A7ED4C92E2}"/>
          </ac:picMkLst>
        </pc:picChg>
        <pc:picChg chg="mod">
          <ac:chgData name="Dezhong Yao" userId="794760dbfb091494" providerId="LiveId" clId="{2CDC3CAC-6E6B-4E47-8D8A-E5FB685EC108}" dt="2020-08-15T00:42:20.971" v="1197"/>
          <ac:picMkLst>
            <pc:docMk/>
            <pc:sldMk cId="1553725775" sldId="344"/>
            <ac:picMk id="20" creationId="{D73D5383-D875-42F5-9B16-AB8C951ABB10}"/>
          </ac:picMkLst>
        </pc:picChg>
        <pc:picChg chg="mod">
          <ac:chgData name="Dezhong Yao" userId="794760dbfb091494" providerId="LiveId" clId="{2CDC3CAC-6E6B-4E47-8D8A-E5FB685EC108}" dt="2020-08-15T00:42:20.971" v="1197"/>
          <ac:picMkLst>
            <pc:docMk/>
            <pc:sldMk cId="1553725775" sldId="344"/>
            <ac:picMk id="21" creationId="{FA41DF1E-7245-4A58-A305-2FA40E652EFE}"/>
          </ac:picMkLst>
        </pc:picChg>
        <pc:picChg chg="mod">
          <ac:chgData name="Dezhong Yao" userId="794760dbfb091494" providerId="LiveId" clId="{2CDC3CAC-6E6B-4E47-8D8A-E5FB685EC108}" dt="2020-08-15T00:42:20.971" v="1197"/>
          <ac:picMkLst>
            <pc:docMk/>
            <pc:sldMk cId="1553725775" sldId="344"/>
            <ac:picMk id="22" creationId="{7D5A9962-BC8B-47EE-8F7E-0897A896A0C1}"/>
          </ac:picMkLst>
        </pc:picChg>
        <pc:cxnChg chg="add mod">
          <ac:chgData name="Dezhong Yao" userId="794760dbfb091494" providerId="LiveId" clId="{2CDC3CAC-6E6B-4E47-8D8A-E5FB685EC108}" dt="2020-08-15T00:42:20.971" v="1197"/>
          <ac:cxnSpMkLst>
            <pc:docMk/>
            <pc:sldMk cId="1553725775" sldId="344"/>
            <ac:cxnSpMk id="23" creationId="{53AC98DD-C350-4BF9-A9F7-2F274D067ED3}"/>
          </ac:cxnSpMkLst>
        </pc:cxnChg>
      </pc:sldChg>
      <pc:sldChg chg="addSp delSp modSp mod">
        <pc:chgData name="Dezhong Yao" userId="794760dbfb091494" providerId="LiveId" clId="{2CDC3CAC-6E6B-4E47-8D8A-E5FB685EC108}" dt="2020-08-15T00:43:26.267" v="1209"/>
        <pc:sldMkLst>
          <pc:docMk/>
          <pc:sldMk cId="1941227639" sldId="350"/>
        </pc:sldMkLst>
        <pc:spChg chg="mod">
          <ac:chgData name="Dezhong Yao" userId="794760dbfb091494" providerId="LiveId" clId="{2CDC3CAC-6E6B-4E47-8D8A-E5FB685EC108}" dt="2020-07-05T15:11:01.323" v="852"/>
          <ac:spMkLst>
            <pc:docMk/>
            <pc:sldMk cId="1941227639" sldId="350"/>
            <ac:spMk id="2" creationId="{08FEDC05-8662-4AED-A921-0BAE406DA4CA}"/>
          </ac:spMkLst>
        </pc:spChg>
        <pc:spChg chg="mod">
          <ac:chgData name="Dezhong Yao" userId="794760dbfb091494" providerId="LiveId" clId="{2CDC3CAC-6E6B-4E47-8D8A-E5FB685EC108}" dt="2020-07-05T15:13:39.871" v="994"/>
          <ac:spMkLst>
            <pc:docMk/>
            <pc:sldMk cId="1941227639" sldId="350"/>
            <ac:spMk id="3" creationId="{4C7A2AE9-0FB9-4342-A5EC-98D600DA79BD}"/>
          </ac:spMkLst>
        </pc:spChg>
        <pc:spChg chg="mod">
          <ac:chgData name="Dezhong Yao" userId="794760dbfb091494" providerId="LiveId" clId="{2CDC3CAC-6E6B-4E47-8D8A-E5FB685EC108}" dt="2020-08-15T00:43:26.267" v="1209"/>
          <ac:spMkLst>
            <pc:docMk/>
            <pc:sldMk cId="1941227639" sldId="350"/>
            <ac:spMk id="7" creationId="{84A23AE4-D7DE-49B0-B5D5-5AB8CC44338B}"/>
          </ac:spMkLst>
        </pc:spChg>
        <pc:spChg chg="mod">
          <ac:chgData name="Dezhong Yao" userId="794760dbfb091494" providerId="LiveId" clId="{2CDC3CAC-6E6B-4E47-8D8A-E5FB685EC108}" dt="2020-08-15T00:43:26.267" v="1209"/>
          <ac:spMkLst>
            <pc:docMk/>
            <pc:sldMk cId="1941227639" sldId="350"/>
            <ac:spMk id="9" creationId="{E921BCE8-E68D-4FDB-9A8A-EDF443DEB26E}"/>
          </ac:spMkLst>
        </pc:spChg>
        <pc:spChg chg="mod">
          <ac:chgData name="Dezhong Yao" userId="794760dbfb091494" providerId="LiveId" clId="{2CDC3CAC-6E6B-4E47-8D8A-E5FB685EC108}" dt="2020-08-15T00:43:26.267" v="1209"/>
          <ac:spMkLst>
            <pc:docMk/>
            <pc:sldMk cId="1941227639" sldId="350"/>
            <ac:spMk id="15" creationId="{F5458CF4-B620-4B45-B218-77D36055DDDF}"/>
          </ac:spMkLst>
        </pc:spChg>
        <pc:spChg chg="mod">
          <ac:chgData name="Dezhong Yao" userId="794760dbfb091494" providerId="LiveId" clId="{2CDC3CAC-6E6B-4E47-8D8A-E5FB685EC108}" dt="2020-08-15T00:43:26.267" v="1209"/>
          <ac:spMkLst>
            <pc:docMk/>
            <pc:sldMk cId="1941227639" sldId="350"/>
            <ac:spMk id="16" creationId="{6332C64F-4832-42CC-95EA-D790260013F7}"/>
          </ac:spMkLst>
        </pc:spChg>
        <pc:spChg chg="mod">
          <ac:chgData name="Dezhong Yao" userId="794760dbfb091494" providerId="LiveId" clId="{2CDC3CAC-6E6B-4E47-8D8A-E5FB685EC108}" dt="2020-08-15T00:43:26.267" v="1209"/>
          <ac:spMkLst>
            <pc:docMk/>
            <pc:sldMk cId="1941227639" sldId="350"/>
            <ac:spMk id="17" creationId="{D12394BC-1823-4FE3-B9FC-B7EA55C56BD7}"/>
          </ac:spMkLst>
        </pc:spChg>
        <pc:spChg chg="mod">
          <ac:chgData name="Dezhong Yao" userId="794760dbfb091494" providerId="LiveId" clId="{2CDC3CAC-6E6B-4E47-8D8A-E5FB685EC108}" dt="2020-08-15T00:43:26.267" v="1209"/>
          <ac:spMkLst>
            <pc:docMk/>
            <pc:sldMk cId="1941227639" sldId="350"/>
            <ac:spMk id="18" creationId="{98F254BC-2CD2-4AE2-938E-D8B8CFA85A9D}"/>
          </ac:spMkLst>
        </pc:spChg>
        <pc:spChg chg="mod">
          <ac:chgData name="Dezhong Yao" userId="794760dbfb091494" providerId="LiveId" clId="{2CDC3CAC-6E6B-4E47-8D8A-E5FB685EC108}" dt="2020-08-15T00:43:26.267" v="1209"/>
          <ac:spMkLst>
            <pc:docMk/>
            <pc:sldMk cId="1941227639" sldId="350"/>
            <ac:spMk id="19" creationId="{775C6F57-1BBF-4222-8A41-7E6520588660}"/>
          </ac:spMkLst>
        </pc:spChg>
        <pc:spChg chg="mod">
          <ac:chgData name="Dezhong Yao" userId="794760dbfb091494" providerId="LiveId" clId="{2CDC3CAC-6E6B-4E47-8D8A-E5FB685EC108}" dt="2020-08-15T00:43:26.267" v="1209"/>
          <ac:spMkLst>
            <pc:docMk/>
            <pc:sldMk cId="1941227639" sldId="350"/>
            <ac:spMk id="20" creationId="{A21BB565-2B14-4122-A691-A1BDB91EB5F5}"/>
          </ac:spMkLst>
        </pc:spChg>
        <pc:spChg chg="mod">
          <ac:chgData name="Dezhong Yao" userId="794760dbfb091494" providerId="LiveId" clId="{2CDC3CAC-6E6B-4E47-8D8A-E5FB685EC108}" dt="2020-08-15T00:43:26.267" v="1209"/>
          <ac:spMkLst>
            <pc:docMk/>
            <pc:sldMk cId="1941227639" sldId="350"/>
            <ac:spMk id="21" creationId="{A6025702-26E4-4990-9DD8-60D0AB378C4B}"/>
          </ac:spMkLst>
        </pc:spChg>
        <pc:spChg chg="mod">
          <ac:chgData name="Dezhong Yao" userId="794760dbfb091494" providerId="LiveId" clId="{2CDC3CAC-6E6B-4E47-8D8A-E5FB685EC108}" dt="2020-08-15T00:43:26.267" v="1209"/>
          <ac:spMkLst>
            <pc:docMk/>
            <pc:sldMk cId="1941227639" sldId="350"/>
            <ac:spMk id="22" creationId="{6DFED4DE-2DB9-4AFB-BEA0-8DF4C81F6983}"/>
          </ac:spMkLst>
        </pc:spChg>
        <pc:spChg chg="mod">
          <ac:chgData name="Dezhong Yao" userId="794760dbfb091494" providerId="LiveId" clId="{2CDC3CAC-6E6B-4E47-8D8A-E5FB685EC108}" dt="2020-08-15T00:43:26.267" v="1209"/>
          <ac:spMkLst>
            <pc:docMk/>
            <pc:sldMk cId="1941227639" sldId="350"/>
            <ac:spMk id="23" creationId="{64552C59-30FB-4B43-9CAB-840A1874379E}"/>
          </ac:spMkLst>
        </pc:spChg>
        <pc:spChg chg="mod">
          <ac:chgData name="Dezhong Yao" userId="794760dbfb091494" providerId="LiveId" clId="{2CDC3CAC-6E6B-4E47-8D8A-E5FB685EC108}" dt="2020-08-15T00:43:26.267" v="1209"/>
          <ac:spMkLst>
            <pc:docMk/>
            <pc:sldMk cId="1941227639" sldId="350"/>
            <ac:spMk id="24" creationId="{0FDDF271-4A51-4F30-BE4D-4B0FCAE66169}"/>
          </ac:spMkLst>
        </pc:spChg>
        <pc:spChg chg="mod">
          <ac:chgData name="Dezhong Yao" userId="794760dbfb091494" providerId="LiveId" clId="{2CDC3CAC-6E6B-4E47-8D8A-E5FB685EC108}" dt="2020-08-15T00:43:26.267" v="1209"/>
          <ac:spMkLst>
            <pc:docMk/>
            <pc:sldMk cId="1941227639" sldId="350"/>
            <ac:spMk id="25" creationId="{6D9735BB-B6DE-4746-BEF9-374D0D2F55CC}"/>
          </ac:spMkLst>
        </pc:spChg>
        <pc:spChg chg="mod">
          <ac:chgData name="Dezhong Yao" userId="794760dbfb091494" providerId="LiveId" clId="{2CDC3CAC-6E6B-4E47-8D8A-E5FB685EC108}" dt="2020-08-15T00:43:26.267" v="1209"/>
          <ac:spMkLst>
            <pc:docMk/>
            <pc:sldMk cId="1941227639" sldId="350"/>
            <ac:spMk id="26" creationId="{0F3E50FD-5EEC-4F06-BF49-9CCE24B5112D}"/>
          </ac:spMkLst>
        </pc:spChg>
        <pc:spChg chg="mod">
          <ac:chgData name="Dezhong Yao" userId="794760dbfb091494" providerId="LiveId" clId="{2CDC3CAC-6E6B-4E47-8D8A-E5FB685EC108}" dt="2020-08-15T00:43:26.267" v="1209"/>
          <ac:spMkLst>
            <pc:docMk/>
            <pc:sldMk cId="1941227639" sldId="350"/>
            <ac:spMk id="27" creationId="{EB3CA7BC-DE96-4321-95F3-C9807BDEF100}"/>
          </ac:spMkLst>
        </pc:spChg>
        <pc:spChg chg="mod">
          <ac:chgData name="Dezhong Yao" userId="794760dbfb091494" providerId="LiveId" clId="{2CDC3CAC-6E6B-4E47-8D8A-E5FB685EC108}" dt="2020-08-15T00:43:26.267" v="1209"/>
          <ac:spMkLst>
            <pc:docMk/>
            <pc:sldMk cId="1941227639" sldId="350"/>
            <ac:spMk id="28" creationId="{F9719CCE-031A-44CB-960A-C81FCFEDAFBE}"/>
          </ac:spMkLst>
        </pc:spChg>
        <pc:spChg chg="mod">
          <ac:chgData name="Dezhong Yao" userId="794760dbfb091494" providerId="LiveId" clId="{2CDC3CAC-6E6B-4E47-8D8A-E5FB685EC108}" dt="2020-08-15T00:43:26.267" v="1209"/>
          <ac:spMkLst>
            <pc:docMk/>
            <pc:sldMk cId="1941227639" sldId="350"/>
            <ac:spMk id="29" creationId="{E5B67F3F-10B6-469D-B461-E2B80981D643}"/>
          </ac:spMkLst>
        </pc:spChg>
        <pc:spChg chg="mod">
          <ac:chgData name="Dezhong Yao" userId="794760dbfb091494" providerId="LiveId" clId="{2CDC3CAC-6E6B-4E47-8D8A-E5FB685EC108}" dt="2020-08-15T00:43:26.267" v="1209"/>
          <ac:spMkLst>
            <pc:docMk/>
            <pc:sldMk cId="1941227639" sldId="350"/>
            <ac:spMk id="30" creationId="{B22393F0-6F86-475E-96E4-D2BFE6448775}"/>
          </ac:spMkLst>
        </pc:spChg>
        <pc:spChg chg="mod">
          <ac:chgData name="Dezhong Yao" userId="794760dbfb091494" providerId="LiveId" clId="{2CDC3CAC-6E6B-4E47-8D8A-E5FB685EC108}" dt="2020-08-15T00:43:26.267" v="1209"/>
          <ac:spMkLst>
            <pc:docMk/>
            <pc:sldMk cId="1941227639" sldId="350"/>
            <ac:spMk id="31" creationId="{5E338268-050D-47C4-A023-2D2B517A3C3D}"/>
          </ac:spMkLst>
        </pc:spChg>
        <pc:spChg chg="mod">
          <ac:chgData name="Dezhong Yao" userId="794760dbfb091494" providerId="LiveId" clId="{2CDC3CAC-6E6B-4E47-8D8A-E5FB685EC108}" dt="2020-08-15T00:43:26.267" v="1209"/>
          <ac:spMkLst>
            <pc:docMk/>
            <pc:sldMk cId="1941227639" sldId="350"/>
            <ac:spMk id="32" creationId="{4398D548-6A3D-40A0-AEBD-00AC38D116E3}"/>
          </ac:spMkLst>
        </pc:spChg>
        <pc:spChg chg="mod">
          <ac:chgData name="Dezhong Yao" userId="794760dbfb091494" providerId="LiveId" clId="{2CDC3CAC-6E6B-4E47-8D8A-E5FB685EC108}" dt="2020-08-15T00:43:26.267" v="1209"/>
          <ac:spMkLst>
            <pc:docMk/>
            <pc:sldMk cId="1941227639" sldId="350"/>
            <ac:spMk id="33" creationId="{D8C01C00-CB27-4342-80B6-5BA5311C3A0F}"/>
          </ac:spMkLst>
        </pc:spChg>
        <pc:spChg chg="mod">
          <ac:chgData name="Dezhong Yao" userId="794760dbfb091494" providerId="LiveId" clId="{2CDC3CAC-6E6B-4E47-8D8A-E5FB685EC108}" dt="2020-08-15T00:43:26.267" v="1209"/>
          <ac:spMkLst>
            <pc:docMk/>
            <pc:sldMk cId="1941227639" sldId="350"/>
            <ac:spMk id="34" creationId="{F6D5AEE9-8BE0-4B30-8454-F1716956A30C}"/>
          </ac:spMkLst>
        </pc:spChg>
        <pc:spChg chg="mod">
          <ac:chgData name="Dezhong Yao" userId="794760dbfb091494" providerId="LiveId" clId="{2CDC3CAC-6E6B-4E47-8D8A-E5FB685EC108}" dt="2020-08-15T00:43:26.267" v="1209"/>
          <ac:spMkLst>
            <pc:docMk/>
            <pc:sldMk cId="1941227639" sldId="350"/>
            <ac:spMk id="35" creationId="{577ABDF8-4032-4F3C-85B8-58C1A5D6B4E0}"/>
          </ac:spMkLst>
        </pc:spChg>
        <pc:spChg chg="mod">
          <ac:chgData name="Dezhong Yao" userId="794760dbfb091494" providerId="LiveId" clId="{2CDC3CAC-6E6B-4E47-8D8A-E5FB685EC108}" dt="2020-08-15T00:43:26.267" v="1209"/>
          <ac:spMkLst>
            <pc:docMk/>
            <pc:sldMk cId="1941227639" sldId="350"/>
            <ac:spMk id="36" creationId="{0A073A19-598C-4B7A-B82B-A00627A29DDE}"/>
          </ac:spMkLst>
        </pc:spChg>
        <pc:spChg chg="mod">
          <ac:chgData name="Dezhong Yao" userId="794760dbfb091494" providerId="LiveId" clId="{2CDC3CAC-6E6B-4E47-8D8A-E5FB685EC108}" dt="2020-08-15T00:43:26.267" v="1209"/>
          <ac:spMkLst>
            <pc:docMk/>
            <pc:sldMk cId="1941227639" sldId="350"/>
            <ac:spMk id="37" creationId="{A18DC2D9-A01B-4D0E-BD3D-77D5C64F3B1A}"/>
          </ac:spMkLst>
        </pc:spChg>
        <pc:spChg chg="mod">
          <ac:chgData name="Dezhong Yao" userId="794760dbfb091494" providerId="LiveId" clId="{2CDC3CAC-6E6B-4E47-8D8A-E5FB685EC108}" dt="2020-08-15T00:43:26.267" v="1209"/>
          <ac:spMkLst>
            <pc:docMk/>
            <pc:sldMk cId="1941227639" sldId="350"/>
            <ac:spMk id="38" creationId="{47B1EAFA-D555-49D8-98EF-F269B963B761}"/>
          </ac:spMkLst>
        </pc:spChg>
        <pc:grpChg chg="add mod">
          <ac:chgData name="Dezhong Yao" userId="794760dbfb091494" providerId="LiveId" clId="{2CDC3CAC-6E6B-4E47-8D8A-E5FB685EC108}" dt="2020-08-15T00:43:26.267" v="1209"/>
          <ac:grpSpMkLst>
            <pc:docMk/>
            <pc:sldMk cId="1941227639" sldId="350"/>
            <ac:grpSpMk id="6" creationId="{8B745F78-BDBE-4C62-9954-850A9D6E1D0E}"/>
          </ac:grpSpMkLst>
        </pc:grpChg>
        <pc:grpChg chg="mod">
          <ac:chgData name="Dezhong Yao" userId="794760dbfb091494" providerId="LiveId" clId="{2CDC3CAC-6E6B-4E47-8D8A-E5FB685EC108}" dt="2020-08-15T00:43:26.267" v="1209"/>
          <ac:grpSpMkLst>
            <pc:docMk/>
            <pc:sldMk cId="1941227639" sldId="350"/>
            <ac:grpSpMk id="11" creationId="{132E75D9-1760-489C-8B97-44D09A913820}"/>
          </ac:grpSpMkLst>
        </pc:grpChg>
        <pc:grpChg chg="mod">
          <ac:chgData name="Dezhong Yao" userId="794760dbfb091494" providerId="LiveId" clId="{2CDC3CAC-6E6B-4E47-8D8A-E5FB685EC108}" dt="2020-08-15T00:43:26.267" v="1209"/>
          <ac:grpSpMkLst>
            <pc:docMk/>
            <pc:sldMk cId="1941227639" sldId="350"/>
            <ac:grpSpMk id="12" creationId="{E351CCDE-0503-4056-86CE-FFCE9E9B92CB}"/>
          </ac:grpSpMkLst>
        </pc:grpChg>
        <pc:grpChg chg="mod">
          <ac:chgData name="Dezhong Yao" userId="794760dbfb091494" providerId="LiveId" clId="{2CDC3CAC-6E6B-4E47-8D8A-E5FB685EC108}" dt="2020-08-15T00:43:26.267" v="1209"/>
          <ac:grpSpMkLst>
            <pc:docMk/>
            <pc:sldMk cId="1941227639" sldId="350"/>
            <ac:grpSpMk id="13" creationId="{6233D070-90C0-4C33-B7E5-6C3BA4F38A3E}"/>
          </ac:grpSpMkLst>
        </pc:grpChg>
        <pc:grpChg chg="mod">
          <ac:chgData name="Dezhong Yao" userId="794760dbfb091494" providerId="LiveId" clId="{2CDC3CAC-6E6B-4E47-8D8A-E5FB685EC108}" dt="2020-08-15T00:43:26.267" v="1209"/>
          <ac:grpSpMkLst>
            <pc:docMk/>
            <pc:sldMk cId="1941227639" sldId="350"/>
            <ac:grpSpMk id="14" creationId="{539502D3-687B-45B7-97CF-376BB0EB20AC}"/>
          </ac:grpSpMkLst>
        </pc:grpChg>
        <pc:picChg chg="add del mod modCrop">
          <ac:chgData name="Dezhong Yao" userId="794760dbfb091494" providerId="LiveId" clId="{2CDC3CAC-6E6B-4E47-8D8A-E5FB685EC108}" dt="2020-08-15T00:43:25.941" v="1208" actId="478"/>
          <ac:picMkLst>
            <pc:docMk/>
            <pc:sldMk cId="1941227639" sldId="350"/>
            <ac:picMk id="5" creationId="{AB29E678-3F10-4117-A4B3-9D67CD53D091}"/>
          </ac:picMkLst>
        </pc:picChg>
        <pc:cxnChg chg="mod">
          <ac:chgData name="Dezhong Yao" userId="794760dbfb091494" providerId="LiveId" clId="{2CDC3CAC-6E6B-4E47-8D8A-E5FB685EC108}" dt="2020-08-15T00:43:26.267" v="1209"/>
          <ac:cxnSpMkLst>
            <pc:docMk/>
            <pc:sldMk cId="1941227639" sldId="350"/>
            <ac:cxnSpMk id="8" creationId="{BE83BE73-8503-437F-9352-966558B862BE}"/>
          </ac:cxnSpMkLst>
        </pc:cxnChg>
        <pc:cxnChg chg="mod">
          <ac:chgData name="Dezhong Yao" userId="794760dbfb091494" providerId="LiveId" clId="{2CDC3CAC-6E6B-4E47-8D8A-E5FB685EC108}" dt="2020-08-15T00:43:26.267" v="1209"/>
          <ac:cxnSpMkLst>
            <pc:docMk/>
            <pc:sldMk cId="1941227639" sldId="350"/>
            <ac:cxnSpMk id="10" creationId="{BF2701BB-F265-475F-85B4-22FC34C108DC}"/>
          </ac:cxnSpMkLst>
        </pc:cxnChg>
      </pc:sldChg>
      <pc:sldChg chg="addSp delSp modSp mod">
        <pc:chgData name="Dezhong Yao" userId="794760dbfb091494" providerId="LiveId" clId="{2CDC3CAC-6E6B-4E47-8D8A-E5FB685EC108}" dt="2020-08-15T00:42:47.019" v="1199" actId="22"/>
        <pc:sldMkLst>
          <pc:docMk/>
          <pc:sldMk cId="3505499530" sldId="360"/>
        </pc:sldMkLst>
        <pc:spChg chg="mod">
          <ac:chgData name="Dezhong Yao" userId="794760dbfb091494" providerId="LiveId" clId="{2CDC3CAC-6E6B-4E47-8D8A-E5FB685EC108}" dt="2020-07-05T12:10:02.648" v="27" actId="21"/>
          <ac:spMkLst>
            <pc:docMk/>
            <pc:sldMk cId="3505499530" sldId="360"/>
            <ac:spMk id="7" creationId="{F20C9A71-9926-422D-B078-B8F6E2C4F951}"/>
          </ac:spMkLst>
        </pc:spChg>
        <pc:spChg chg="mod">
          <ac:chgData name="Dezhong Yao" userId="794760dbfb091494" providerId="LiveId" clId="{2CDC3CAC-6E6B-4E47-8D8A-E5FB685EC108}" dt="2020-07-05T12:09:16.880" v="14"/>
          <ac:spMkLst>
            <pc:docMk/>
            <pc:sldMk cId="3505499530" sldId="360"/>
            <ac:spMk id="8" creationId="{5902D8F1-C992-4C8C-B340-4E71E8D8E520}"/>
          </ac:spMkLst>
        </pc:spChg>
        <pc:spChg chg="add mod">
          <ac:chgData name="Dezhong Yao" userId="794760dbfb091494" providerId="LiveId" clId="{2CDC3CAC-6E6B-4E47-8D8A-E5FB685EC108}" dt="2020-07-05T12:08:40.954" v="1" actId="1076"/>
          <ac:spMkLst>
            <pc:docMk/>
            <pc:sldMk cId="3505499530" sldId="360"/>
            <ac:spMk id="9" creationId="{7054E242-B515-4095-ADCC-FD161D5FF824}"/>
          </ac:spMkLst>
        </pc:spChg>
        <pc:spChg chg="add del">
          <ac:chgData name="Dezhong Yao" userId="794760dbfb091494" providerId="LiveId" clId="{2CDC3CAC-6E6B-4E47-8D8A-E5FB685EC108}" dt="2020-07-05T12:08:45.727" v="3" actId="22"/>
          <ac:spMkLst>
            <pc:docMk/>
            <pc:sldMk cId="3505499530" sldId="360"/>
            <ac:spMk id="10" creationId="{1ED789DC-96C0-442E-A9C1-D18DB4F7C2B2}"/>
          </ac:spMkLst>
        </pc:spChg>
        <pc:spChg chg="add">
          <ac:chgData name="Dezhong Yao" userId="794760dbfb091494" providerId="LiveId" clId="{2CDC3CAC-6E6B-4E47-8D8A-E5FB685EC108}" dt="2020-08-15T00:42:47.019" v="1199" actId="22"/>
          <ac:spMkLst>
            <pc:docMk/>
            <pc:sldMk cId="3505499530" sldId="360"/>
            <ac:spMk id="10" creationId="{FDB78CB5-94FC-404C-A129-58E7A82ADEF8}"/>
          </ac:spMkLst>
        </pc:spChg>
        <pc:spChg chg="add del mod">
          <ac:chgData name="Dezhong Yao" userId="794760dbfb091494" providerId="LiveId" clId="{2CDC3CAC-6E6B-4E47-8D8A-E5FB685EC108}" dt="2020-07-05T12:10:07.527" v="30" actId="478"/>
          <ac:spMkLst>
            <pc:docMk/>
            <pc:sldMk cId="3505499530" sldId="360"/>
            <ac:spMk id="12" creationId="{3768C513-3AED-4048-9F49-7FDC0DEFA336}"/>
          </ac:spMkLst>
        </pc:spChg>
        <pc:spChg chg="add mod">
          <ac:chgData name="Dezhong Yao" userId="794760dbfb091494" providerId="LiveId" clId="{2CDC3CAC-6E6B-4E47-8D8A-E5FB685EC108}" dt="2020-07-05T12:10:43.663" v="48" actId="1076"/>
          <ac:spMkLst>
            <pc:docMk/>
            <pc:sldMk cId="3505499530" sldId="360"/>
            <ac:spMk id="13" creationId="{9DE9DFEC-13A3-4EDB-B37B-5D7FFB64B40B}"/>
          </ac:spMkLst>
        </pc:spChg>
        <pc:spChg chg="add mod">
          <ac:chgData name="Dezhong Yao" userId="794760dbfb091494" providerId="LiveId" clId="{2CDC3CAC-6E6B-4E47-8D8A-E5FB685EC108}" dt="2020-07-05T12:10:48.383" v="50" actId="1076"/>
          <ac:spMkLst>
            <pc:docMk/>
            <pc:sldMk cId="3505499530" sldId="360"/>
            <ac:spMk id="14" creationId="{FEF66181-43C4-46F3-B0B6-10A816479DC7}"/>
          </ac:spMkLst>
        </pc:spChg>
        <pc:graphicFrameChg chg="add">
          <ac:chgData name="Dezhong Yao" userId="794760dbfb091494" providerId="LiveId" clId="{2CDC3CAC-6E6B-4E47-8D8A-E5FB685EC108}" dt="2020-08-15T00:42:47.019" v="1199" actId="22"/>
          <ac:graphicFrameMkLst>
            <pc:docMk/>
            <pc:sldMk cId="3505499530" sldId="360"/>
            <ac:graphicFrameMk id="3" creationId="{3212D352-EDE7-4519-BA49-AD728A7387EB}"/>
          </ac:graphicFrameMkLst>
        </pc:graphicFrameChg>
        <pc:picChg chg="del">
          <ac:chgData name="Dezhong Yao" userId="794760dbfb091494" providerId="LiveId" clId="{2CDC3CAC-6E6B-4E47-8D8A-E5FB685EC108}" dt="2020-08-15T00:42:46.660" v="1198" actId="478"/>
          <ac:picMkLst>
            <pc:docMk/>
            <pc:sldMk cId="3505499530" sldId="360"/>
            <ac:picMk id="5" creationId="{7F1CBC49-124A-44E6-AFDD-4BAA4492DF27}"/>
          </ac:picMkLst>
        </pc:picChg>
      </pc:sldChg>
      <pc:sldChg chg="addSp delSp modSp mod">
        <pc:chgData name="Dezhong Yao" userId="794760dbfb091494" providerId="LiveId" clId="{2CDC3CAC-6E6B-4E47-8D8A-E5FB685EC108}" dt="2020-08-15T00:42:53.851" v="1201"/>
        <pc:sldMkLst>
          <pc:docMk/>
          <pc:sldMk cId="3708024291" sldId="362"/>
        </pc:sldMkLst>
        <pc:spChg chg="mod">
          <ac:chgData name="Dezhong Yao" userId="794760dbfb091494" providerId="LiveId" clId="{2CDC3CAC-6E6B-4E47-8D8A-E5FB685EC108}" dt="2020-07-05T13:16:45.622" v="330" actId="14100"/>
          <ac:spMkLst>
            <pc:docMk/>
            <pc:sldMk cId="3708024291" sldId="362"/>
            <ac:spMk id="3" creationId="{3A6BD9D8-9CC9-4919-B05E-8D81D2920257}"/>
          </ac:spMkLst>
        </pc:spChg>
        <pc:spChg chg="add del mod">
          <ac:chgData name="Dezhong Yao" userId="794760dbfb091494" providerId="LiveId" clId="{2CDC3CAC-6E6B-4E47-8D8A-E5FB685EC108}" dt="2020-07-05T13:16:14.713" v="262" actId="478"/>
          <ac:spMkLst>
            <pc:docMk/>
            <pc:sldMk cId="3708024291" sldId="362"/>
            <ac:spMk id="8" creationId="{E0D77865-4CA3-4DC0-A0C5-28BDC9A00708}"/>
          </ac:spMkLst>
        </pc:spChg>
        <pc:spChg chg="mod">
          <ac:chgData name="Dezhong Yao" userId="794760dbfb091494" providerId="LiveId" clId="{2CDC3CAC-6E6B-4E47-8D8A-E5FB685EC108}" dt="2020-08-15T00:42:53.851" v="1201"/>
          <ac:spMkLst>
            <pc:docMk/>
            <pc:sldMk cId="3708024291" sldId="362"/>
            <ac:spMk id="8" creationId="{F0129CDC-AA49-4A43-9696-12D98A7F8603}"/>
          </ac:spMkLst>
        </pc:spChg>
        <pc:spChg chg="add mod">
          <ac:chgData name="Dezhong Yao" userId="794760dbfb091494" providerId="LiveId" clId="{2CDC3CAC-6E6B-4E47-8D8A-E5FB685EC108}" dt="2020-07-05T13:31:01.345" v="439"/>
          <ac:spMkLst>
            <pc:docMk/>
            <pc:sldMk cId="3708024291" sldId="362"/>
            <ac:spMk id="9" creationId="{9F239FC9-58B0-4484-B703-895897ECF639}"/>
          </ac:spMkLst>
        </pc:spChg>
        <pc:spChg chg="mod">
          <ac:chgData name="Dezhong Yao" userId="794760dbfb091494" providerId="LiveId" clId="{2CDC3CAC-6E6B-4E47-8D8A-E5FB685EC108}" dt="2020-08-15T00:42:53.851" v="1201"/>
          <ac:spMkLst>
            <pc:docMk/>
            <pc:sldMk cId="3708024291" sldId="362"/>
            <ac:spMk id="10" creationId="{18C89D06-C201-4E25-AB0E-8FD88BF97F67}"/>
          </ac:spMkLst>
        </pc:spChg>
        <pc:spChg chg="mod">
          <ac:chgData name="Dezhong Yao" userId="794760dbfb091494" providerId="LiveId" clId="{2CDC3CAC-6E6B-4E47-8D8A-E5FB685EC108}" dt="2020-08-15T00:42:53.851" v="1201"/>
          <ac:spMkLst>
            <pc:docMk/>
            <pc:sldMk cId="3708024291" sldId="362"/>
            <ac:spMk id="11" creationId="{E49CEEAD-C68D-49E7-918F-E3F687E609DB}"/>
          </ac:spMkLst>
        </pc:spChg>
        <pc:spChg chg="mod">
          <ac:chgData name="Dezhong Yao" userId="794760dbfb091494" providerId="LiveId" clId="{2CDC3CAC-6E6B-4E47-8D8A-E5FB685EC108}" dt="2020-08-15T00:42:53.851" v="1201"/>
          <ac:spMkLst>
            <pc:docMk/>
            <pc:sldMk cId="3708024291" sldId="362"/>
            <ac:spMk id="12" creationId="{3B2FCCB3-26F5-4F41-BD96-94468142373B}"/>
          </ac:spMkLst>
        </pc:spChg>
        <pc:spChg chg="mod">
          <ac:chgData name="Dezhong Yao" userId="794760dbfb091494" providerId="LiveId" clId="{2CDC3CAC-6E6B-4E47-8D8A-E5FB685EC108}" dt="2020-08-15T00:42:53.851" v="1201"/>
          <ac:spMkLst>
            <pc:docMk/>
            <pc:sldMk cId="3708024291" sldId="362"/>
            <ac:spMk id="13" creationId="{F1BDA0AA-BF94-4E2E-ABF0-0C5BFF53FF0F}"/>
          </ac:spMkLst>
        </pc:spChg>
        <pc:spChg chg="mod">
          <ac:chgData name="Dezhong Yao" userId="794760dbfb091494" providerId="LiveId" clId="{2CDC3CAC-6E6B-4E47-8D8A-E5FB685EC108}" dt="2020-08-15T00:42:53.851" v="1201"/>
          <ac:spMkLst>
            <pc:docMk/>
            <pc:sldMk cId="3708024291" sldId="362"/>
            <ac:spMk id="14" creationId="{83F9530B-FCF5-4808-B41D-A74F79DCBC7D}"/>
          </ac:spMkLst>
        </pc:spChg>
        <pc:spChg chg="mod">
          <ac:chgData name="Dezhong Yao" userId="794760dbfb091494" providerId="LiveId" clId="{2CDC3CAC-6E6B-4E47-8D8A-E5FB685EC108}" dt="2020-08-15T00:42:53.851" v="1201"/>
          <ac:spMkLst>
            <pc:docMk/>
            <pc:sldMk cId="3708024291" sldId="362"/>
            <ac:spMk id="15" creationId="{BD88AAF9-685E-4AA5-B231-443157159D47}"/>
          </ac:spMkLst>
        </pc:spChg>
        <pc:spChg chg="mod">
          <ac:chgData name="Dezhong Yao" userId="794760dbfb091494" providerId="LiveId" clId="{2CDC3CAC-6E6B-4E47-8D8A-E5FB685EC108}" dt="2020-08-15T00:42:53.851" v="1201"/>
          <ac:spMkLst>
            <pc:docMk/>
            <pc:sldMk cId="3708024291" sldId="362"/>
            <ac:spMk id="16" creationId="{E18D4536-08B2-478F-9846-478FCB435A59}"/>
          </ac:spMkLst>
        </pc:spChg>
        <pc:spChg chg="mod">
          <ac:chgData name="Dezhong Yao" userId="794760dbfb091494" providerId="LiveId" clId="{2CDC3CAC-6E6B-4E47-8D8A-E5FB685EC108}" dt="2020-08-15T00:42:53.851" v="1201"/>
          <ac:spMkLst>
            <pc:docMk/>
            <pc:sldMk cId="3708024291" sldId="362"/>
            <ac:spMk id="17" creationId="{ACC56769-1951-4A71-80E4-1364491D817C}"/>
          </ac:spMkLst>
        </pc:spChg>
        <pc:spChg chg="mod">
          <ac:chgData name="Dezhong Yao" userId="794760dbfb091494" providerId="LiveId" clId="{2CDC3CAC-6E6B-4E47-8D8A-E5FB685EC108}" dt="2020-08-15T00:42:53.851" v="1201"/>
          <ac:spMkLst>
            <pc:docMk/>
            <pc:sldMk cId="3708024291" sldId="362"/>
            <ac:spMk id="18" creationId="{E6166DDD-17B3-4173-AA14-2E11B02462F5}"/>
          </ac:spMkLst>
        </pc:spChg>
        <pc:spChg chg="mod">
          <ac:chgData name="Dezhong Yao" userId="794760dbfb091494" providerId="LiveId" clId="{2CDC3CAC-6E6B-4E47-8D8A-E5FB685EC108}" dt="2020-08-15T00:42:53.851" v="1201"/>
          <ac:spMkLst>
            <pc:docMk/>
            <pc:sldMk cId="3708024291" sldId="362"/>
            <ac:spMk id="19" creationId="{B2968BD3-39FE-4751-BAEF-CA491E5CA891}"/>
          </ac:spMkLst>
        </pc:spChg>
        <pc:grpChg chg="add mod">
          <ac:chgData name="Dezhong Yao" userId="794760dbfb091494" providerId="LiveId" clId="{2CDC3CAC-6E6B-4E47-8D8A-E5FB685EC108}" dt="2020-08-15T00:42:53.851" v="1201"/>
          <ac:grpSpMkLst>
            <pc:docMk/>
            <pc:sldMk cId="3708024291" sldId="362"/>
            <ac:grpSpMk id="7" creationId="{2ACF931A-6500-4103-8526-9BF721ABC140}"/>
          </ac:grpSpMkLst>
        </pc:grpChg>
        <pc:picChg chg="del">
          <ac:chgData name="Dezhong Yao" userId="794760dbfb091494" providerId="LiveId" clId="{2CDC3CAC-6E6B-4E47-8D8A-E5FB685EC108}" dt="2020-07-05T12:22:22.934" v="51" actId="478"/>
          <ac:picMkLst>
            <pc:docMk/>
            <pc:sldMk cId="3708024291" sldId="362"/>
            <ac:picMk id="5" creationId="{7F1CBC49-124A-44E6-AFDD-4BAA4492DF27}"/>
          </ac:picMkLst>
        </pc:picChg>
        <pc:picChg chg="add del mod modCrop">
          <ac:chgData name="Dezhong Yao" userId="794760dbfb091494" providerId="LiveId" clId="{2CDC3CAC-6E6B-4E47-8D8A-E5FB685EC108}" dt="2020-08-15T00:42:53.589" v="1200" actId="478"/>
          <ac:picMkLst>
            <pc:docMk/>
            <pc:sldMk cId="3708024291" sldId="362"/>
            <ac:picMk id="6" creationId="{B4751B44-67FE-428D-9840-A88470B54AA8}"/>
          </ac:picMkLst>
        </pc:picChg>
      </pc:sldChg>
      <pc:sldChg chg="addSp delSp modSp new mod modAnim">
        <pc:chgData name="Dezhong Yao" userId="794760dbfb091494" providerId="LiveId" clId="{2CDC3CAC-6E6B-4E47-8D8A-E5FB685EC108}" dt="2020-07-05T14:29:13.033" v="473" actId="12385"/>
        <pc:sldMkLst>
          <pc:docMk/>
          <pc:sldMk cId="1896819087" sldId="363"/>
        </pc:sldMkLst>
        <pc:spChg chg="mod">
          <ac:chgData name="Dezhong Yao" userId="794760dbfb091494" providerId="LiveId" clId="{2CDC3CAC-6E6B-4E47-8D8A-E5FB685EC108}" dt="2020-07-05T13:31:08.251" v="441"/>
          <ac:spMkLst>
            <pc:docMk/>
            <pc:sldMk cId="1896819087" sldId="363"/>
            <ac:spMk id="2" creationId="{53F09DD0-4728-4591-A83F-943E2199DE68}"/>
          </ac:spMkLst>
        </pc:spChg>
        <pc:spChg chg="del mod">
          <ac:chgData name="Dezhong Yao" userId="794760dbfb091494" providerId="LiveId" clId="{2CDC3CAC-6E6B-4E47-8D8A-E5FB685EC108}" dt="2020-07-05T14:22:08.154" v="466" actId="478"/>
          <ac:spMkLst>
            <pc:docMk/>
            <pc:sldMk cId="1896819087" sldId="363"/>
            <ac:spMk id="3" creationId="{C98135A5-DA2F-423B-81CF-884D059DE84D}"/>
          </ac:spMkLst>
        </pc:spChg>
        <pc:spChg chg="add mod">
          <ac:chgData name="Dezhong Yao" userId="794760dbfb091494" providerId="LiveId" clId="{2CDC3CAC-6E6B-4E47-8D8A-E5FB685EC108}" dt="2020-07-05T14:22:12.334" v="468" actId="1076"/>
          <ac:spMkLst>
            <pc:docMk/>
            <pc:sldMk cId="1896819087" sldId="363"/>
            <ac:spMk id="4" creationId="{31FB710E-AF92-4EB5-AA7C-5C53B8AD61E2}"/>
          </ac:spMkLst>
        </pc:spChg>
        <pc:spChg chg="add mod">
          <ac:chgData name="Dezhong Yao" userId="794760dbfb091494" providerId="LiveId" clId="{2CDC3CAC-6E6B-4E47-8D8A-E5FB685EC108}" dt="2020-07-05T14:22:27.431" v="472" actId="14100"/>
          <ac:spMkLst>
            <pc:docMk/>
            <pc:sldMk cId="1896819087" sldId="363"/>
            <ac:spMk id="5" creationId="{0723C121-517B-4791-9C08-996C8146CCE9}"/>
          </ac:spMkLst>
        </pc:spChg>
        <pc:spChg chg="add mod">
          <ac:chgData name="Dezhong Yao" userId="794760dbfb091494" providerId="LiveId" clId="{2CDC3CAC-6E6B-4E47-8D8A-E5FB685EC108}" dt="2020-07-05T14:22:20.622" v="470" actId="1076"/>
          <ac:spMkLst>
            <pc:docMk/>
            <pc:sldMk cId="1896819087" sldId="363"/>
            <ac:spMk id="6" creationId="{FB5BAC83-D58F-47AD-8AFE-0251CC0CB727}"/>
          </ac:spMkLst>
        </pc:spChg>
        <pc:spChg chg="add mod">
          <ac:chgData name="Dezhong Yao" userId="794760dbfb091494" providerId="LiveId" clId="{2CDC3CAC-6E6B-4E47-8D8A-E5FB685EC108}" dt="2020-07-05T14:22:20.622" v="470" actId="1076"/>
          <ac:spMkLst>
            <pc:docMk/>
            <pc:sldMk cId="1896819087" sldId="363"/>
            <ac:spMk id="7" creationId="{C90E340A-4875-4B6F-BBA4-B7ED6B74E85C}"/>
          </ac:spMkLst>
        </pc:spChg>
        <pc:spChg chg="add del mod">
          <ac:chgData name="Dezhong Yao" userId="794760dbfb091494" providerId="LiveId" clId="{2CDC3CAC-6E6B-4E47-8D8A-E5FB685EC108}" dt="2020-07-05T14:22:10.348" v="467" actId="478"/>
          <ac:spMkLst>
            <pc:docMk/>
            <pc:sldMk cId="1896819087" sldId="363"/>
            <ac:spMk id="10" creationId="{BC4FC899-6D57-4415-8331-28565A6BF3C6}"/>
          </ac:spMkLst>
        </pc:spChg>
        <pc:graphicFrameChg chg="add mod modGraphic">
          <ac:chgData name="Dezhong Yao" userId="794760dbfb091494" providerId="LiveId" clId="{2CDC3CAC-6E6B-4E47-8D8A-E5FB685EC108}" dt="2020-07-05T14:29:13.033" v="473" actId="12385"/>
          <ac:graphicFrameMkLst>
            <pc:docMk/>
            <pc:sldMk cId="1896819087" sldId="363"/>
            <ac:graphicFrameMk id="8" creationId="{45E8C21E-52CC-42F0-B98F-0FA0AA2F6B9B}"/>
          </ac:graphicFrameMkLst>
        </pc:graphicFrameChg>
      </pc:sldChg>
      <pc:sldChg chg="addSp delSp modSp add mod modAnim">
        <pc:chgData name="Dezhong Yao" userId="794760dbfb091494" providerId="LiveId" clId="{2CDC3CAC-6E6B-4E47-8D8A-E5FB685EC108}" dt="2020-07-05T14:46:25.972" v="537" actId="478"/>
        <pc:sldMkLst>
          <pc:docMk/>
          <pc:sldMk cId="3014975889" sldId="364"/>
        </pc:sldMkLst>
        <pc:spChg chg="mod">
          <ac:chgData name="Dezhong Yao" userId="794760dbfb091494" providerId="LiveId" clId="{2CDC3CAC-6E6B-4E47-8D8A-E5FB685EC108}" dt="2020-07-05T14:46:00.858" v="535"/>
          <ac:spMkLst>
            <pc:docMk/>
            <pc:sldMk cId="3014975889" sldId="364"/>
            <ac:spMk id="3" creationId="{C98135A5-DA2F-423B-81CF-884D059DE84D}"/>
          </ac:spMkLst>
        </pc:spChg>
        <pc:spChg chg="del">
          <ac:chgData name="Dezhong Yao" userId="794760dbfb091494" providerId="LiveId" clId="{2CDC3CAC-6E6B-4E47-8D8A-E5FB685EC108}" dt="2020-07-05T14:29:18.483" v="474" actId="478"/>
          <ac:spMkLst>
            <pc:docMk/>
            <pc:sldMk cId="3014975889" sldId="364"/>
            <ac:spMk id="4" creationId="{31FB710E-AF92-4EB5-AA7C-5C53B8AD61E2}"/>
          </ac:spMkLst>
        </pc:spChg>
        <pc:spChg chg="del">
          <ac:chgData name="Dezhong Yao" userId="794760dbfb091494" providerId="LiveId" clId="{2CDC3CAC-6E6B-4E47-8D8A-E5FB685EC108}" dt="2020-07-05T14:29:19.819" v="475" actId="478"/>
          <ac:spMkLst>
            <pc:docMk/>
            <pc:sldMk cId="3014975889" sldId="364"/>
            <ac:spMk id="5" creationId="{0723C121-517B-4791-9C08-996C8146CCE9}"/>
          </ac:spMkLst>
        </pc:spChg>
        <pc:spChg chg="del">
          <ac:chgData name="Dezhong Yao" userId="794760dbfb091494" providerId="LiveId" clId="{2CDC3CAC-6E6B-4E47-8D8A-E5FB685EC108}" dt="2020-07-05T14:29:22.661" v="476" actId="478"/>
          <ac:spMkLst>
            <pc:docMk/>
            <pc:sldMk cId="3014975889" sldId="364"/>
            <ac:spMk id="6" creationId="{FB5BAC83-D58F-47AD-8AFE-0251CC0CB727}"/>
          </ac:spMkLst>
        </pc:spChg>
        <pc:spChg chg="del">
          <ac:chgData name="Dezhong Yao" userId="794760dbfb091494" providerId="LiveId" clId="{2CDC3CAC-6E6B-4E47-8D8A-E5FB685EC108}" dt="2020-07-05T14:29:22.661" v="476" actId="478"/>
          <ac:spMkLst>
            <pc:docMk/>
            <pc:sldMk cId="3014975889" sldId="364"/>
            <ac:spMk id="7" creationId="{C90E340A-4875-4B6F-BBA4-B7ED6B74E85C}"/>
          </ac:spMkLst>
        </pc:spChg>
        <pc:graphicFrameChg chg="del">
          <ac:chgData name="Dezhong Yao" userId="794760dbfb091494" providerId="LiveId" clId="{2CDC3CAC-6E6B-4E47-8D8A-E5FB685EC108}" dt="2020-07-05T14:29:22.661" v="476" actId="478"/>
          <ac:graphicFrameMkLst>
            <pc:docMk/>
            <pc:sldMk cId="3014975889" sldId="364"/>
            <ac:graphicFrameMk id="8" creationId="{45E8C21E-52CC-42F0-B98F-0FA0AA2F6B9B}"/>
          </ac:graphicFrameMkLst>
        </pc:graphicFrameChg>
        <pc:picChg chg="add del mod modCrop">
          <ac:chgData name="Dezhong Yao" userId="794760dbfb091494" providerId="LiveId" clId="{2CDC3CAC-6E6B-4E47-8D8A-E5FB685EC108}" dt="2020-07-05T14:46:25.972" v="537" actId="478"/>
          <ac:picMkLst>
            <pc:docMk/>
            <pc:sldMk cId="3014975889" sldId="364"/>
            <ac:picMk id="10" creationId="{38525105-02CD-41CF-A02A-F3E39145172E}"/>
          </ac:picMkLst>
        </pc:picChg>
      </pc:sldChg>
      <pc:sldChg chg="addSp delSp modSp add mod">
        <pc:chgData name="Dezhong Yao" userId="794760dbfb091494" providerId="LiveId" clId="{2CDC3CAC-6E6B-4E47-8D8A-E5FB685EC108}" dt="2020-08-15T00:43:01.818" v="1203"/>
        <pc:sldMkLst>
          <pc:docMk/>
          <pc:sldMk cId="2825951530" sldId="365"/>
        </pc:sldMkLst>
        <pc:spChg chg="mod">
          <ac:chgData name="Dezhong Yao" userId="794760dbfb091494" providerId="LiveId" clId="{2CDC3CAC-6E6B-4E47-8D8A-E5FB685EC108}" dt="2020-07-05T14:51:22.205" v="751"/>
          <ac:spMkLst>
            <pc:docMk/>
            <pc:sldMk cId="2825951530" sldId="365"/>
            <ac:spMk id="3" creationId="{C98135A5-DA2F-423B-81CF-884D059DE84D}"/>
          </ac:spMkLst>
        </pc:spChg>
        <pc:spChg chg="mod">
          <ac:chgData name="Dezhong Yao" userId="794760dbfb091494" providerId="LiveId" clId="{2CDC3CAC-6E6B-4E47-8D8A-E5FB685EC108}" dt="2020-08-15T00:43:01.818" v="1203"/>
          <ac:spMkLst>
            <pc:docMk/>
            <pc:sldMk cId="2825951530" sldId="365"/>
            <ac:spMk id="6" creationId="{94EE0A49-9168-4AF3-958B-715346495125}"/>
          </ac:spMkLst>
        </pc:spChg>
        <pc:spChg chg="mod">
          <ac:chgData name="Dezhong Yao" userId="794760dbfb091494" providerId="LiveId" clId="{2CDC3CAC-6E6B-4E47-8D8A-E5FB685EC108}" dt="2020-08-15T00:43:01.818" v="1203"/>
          <ac:spMkLst>
            <pc:docMk/>
            <pc:sldMk cId="2825951530" sldId="365"/>
            <ac:spMk id="7" creationId="{5A5909AC-0BC4-4D04-9601-35C9FC3F6BA3}"/>
          </ac:spMkLst>
        </pc:spChg>
        <pc:spChg chg="mod">
          <ac:chgData name="Dezhong Yao" userId="794760dbfb091494" providerId="LiveId" clId="{2CDC3CAC-6E6B-4E47-8D8A-E5FB685EC108}" dt="2020-08-15T00:43:01.818" v="1203"/>
          <ac:spMkLst>
            <pc:docMk/>
            <pc:sldMk cId="2825951530" sldId="365"/>
            <ac:spMk id="8" creationId="{8982E797-FAA4-4CC1-9C4A-86C4E84CB6CC}"/>
          </ac:spMkLst>
        </pc:spChg>
        <pc:spChg chg="mod">
          <ac:chgData name="Dezhong Yao" userId="794760dbfb091494" providerId="LiveId" clId="{2CDC3CAC-6E6B-4E47-8D8A-E5FB685EC108}" dt="2020-08-15T00:43:01.818" v="1203"/>
          <ac:spMkLst>
            <pc:docMk/>
            <pc:sldMk cId="2825951530" sldId="365"/>
            <ac:spMk id="9" creationId="{1C690AB7-59F2-4BBB-9947-372D30269F1A}"/>
          </ac:spMkLst>
        </pc:spChg>
        <pc:spChg chg="mod">
          <ac:chgData name="Dezhong Yao" userId="794760dbfb091494" providerId="LiveId" clId="{2CDC3CAC-6E6B-4E47-8D8A-E5FB685EC108}" dt="2020-08-15T00:43:01.818" v="1203"/>
          <ac:spMkLst>
            <pc:docMk/>
            <pc:sldMk cId="2825951530" sldId="365"/>
            <ac:spMk id="11" creationId="{CB093D3B-388D-4353-A197-FDE3E17E4BF2}"/>
          </ac:spMkLst>
        </pc:spChg>
        <pc:spChg chg="mod">
          <ac:chgData name="Dezhong Yao" userId="794760dbfb091494" providerId="LiveId" clId="{2CDC3CAC-6E6B-4E47-8D8A-E5FB685EC108}" dt="2020-08-15T00:43:01.818" v="1203"/>
          <ac:spMkLst>
            <pc:docMk/>
            <pc:sldMk cId="2825951530" sldId="365"/>
            <ac:spMk id="12" creationId="{E524514E-E4BB-49A1-A9DF-0FF933FE69DC}"/>
          </ac:spMkLst>
        </pc:spChg>
        <pc:spChg chg="mod">
          <ac:chgData name="Dezhong Yao" userId="794760dbfb091494" providerId="LiveId" clId="{2CDC3CAC-6E6B-4E47-8D8A-E5FB685EC108}" dt="2020-08-15T00:43:01.818" v="1203"/>
          <ac:spMkLst>
            <pc:docMk/>
            <pc:sldMk cId="2825951530" sldId="365"/>
            <ac:spMk id="13" creationId="{E87EA2D7-E39A-4BCF-8270-E6B056ECDF35}"/>
          </ac:spMkLst>
        </pc:spChg>
        <pc:spChg chg="mod">
          <ac:chgData name="Dezhong Yao" userId="794760dbfb091494" providerId="LiveId" clId="{2CDC3CAC-6E6B-4E47-8D8A-E5FB685EC108}" dt="2020-08-15T00:43:01.818" v="1203"/>
          <ac:spMkLst>
            <pc:docMk/>
            <pc:sldMk cId="2825951530" sldId="365"/>
            <ac:spMk id="14" creationId="{FF311F02-D3D5-416E-83D2-E6704DBFD0C2}"/>
          </ac:spMkLst>
        </pc:spChg>
        <pc:spChg chg="mod">
          <ac:chgData name="Dezhong Yao" userId="794760dbfb091494" providerId="LiveId" clId="{2CDC3CAC-6E6B-4E47-8D8A-E5FB685EC108}" dt="2020-08-15T00:43:01.818" v="1203"/>
          <ac:spMkLst>
            <pc:docMk/>
            <pc:sldMk cId="2825951530" sldId="365"/>
            <ac:spMk id="15" creationId="{948E86EC-9D95-4B4E-AB27-D728083F35F2}"/>
          </ac:spMkLst>
        </pc:spChg>
        <pc:spChg chg="mod">
          <ac:chgData name="Dezhong Yao" userId="794760dbfb091494" providerId="LiveId" clId="{2CDC3CAC-6E6B-4E47-8D8A-E5FB685EC108}" dt="2020-08-15T00:43:01.818" v="1203"/>
          <ac:spMkLst>
            <pc:docMk/>
            <pc:sldMk cId="2825951530" sldId="365"/>
            <ac:spMk id="16" creationId="{62B9CF3A-46D3-4542-9142-E91650FF918C}"/>
          </ac:spMkLst>
        </pc:spChg>
        <pc:spChg chg="mod">
          <ac:chgData name="Dezhong Yao" userId="794760dbfb091494" providerId="LiveId" clId="{2CDC3CAC-6E6B-4E47-8D8A-E5FB685EC108}" dt="2020-08-15T00:43:01.818" v="1203"/>
          <ac:spMkLst>
            <pc:docMk/>
            <pc:sldMk cId="2825951530" sldId="365"/>
            <ac:spMk id="17" creationId="{5E5AF8CA-48B7-40AC-91D0-87EA99613474}"/>
          </ac:spMkLst>
        </pc:spChg>
        <pc:spChg chg="mod">
          <ac:chgData name="Dezhong Yao" userId="794760dbfb091494" providerId="LiveId" clId="{2CDC3CAC-6E6B-4E47-8D8A-E5FB685EC108}" dt="2020-08-15T00:43:01.818" v="1203"/>
          <ac:spMkLst>
            <pc:docMk/>
            <pc:sldMk cId="2825951530" sldId="365"/>
            <ac:spMk id="18" creationId="{8C901850-3C80-49E8-AE38-791FA7135EDA}"/>
          </ac:spMkLst>
        </pc:spChg>
        <pc:spChg chg="mod">
          <ac:chgData name="Dezhong Yao" userId="794760dbfb091494" providerId="LiveId" clId="{2CDC3CAC-6E6B-4E47-8D8A-E5FB685EC108}" dt="2020-08-15T00:43:01.818" v="1203"/>
          <ac:spMkLst>
            <pc:docMk/>
            <pc:sldMk cId="2825951530" sldId="365"/>
            <ac:spMk id="19" creationId="{1C6076E2-D573-4E15-8C58-B3EF5E24E8C2}"/>
          </ac:spMkLst>
        </pc:spChg>
        <pc:spChg chg="mod">
          <ac:chgData name="Dezhong Yao" userId="794760dbfb091494" providerId="LiveId" clId="{2CDC3CAC-6E6B-4E47-8D8A-E5FB685EC108}" dt="2020-08-15T00:43:01.818" v="1203"/>
          <ac:spMkLst>
            <pc:docMk/>
            <pc:sldMk cId="2825951530" sldId="365"/>
            <ac:spMk id="22" creationId="{00A03C48-C0AF-44AF-9E62-15E4298AAA4C}"/>
          </ac:spMkLst>
        </pc:spChg>
        <pc:spChg chg="mod">
          <ac:chgData name="Dezhong Yao" userId="794760dbfb091494" providerId="LiveId" clId="{2CDC3CAC-6E6B-4E47-8D8A-E5FB685EC108}" dt="2020-08-15T00:43:01.818" v="1203"/>
          <ac:spMkLst>
            <pc:docMk/>
            <pc:sldMk cId="2825951530" sldId="365"/>
            <ac:spMk id="30" creationId="{8B20E3A4-8E24-4CD6-9C9A-3CC9297C1493}"/>
          </ac:spMkLst>
        </pc:spChg>
        <pc:spChg chg="mod">
          <ac:chgData name="Dezhong Yao" userId="794760dbfb091494" providerId="LiveId" clId="{2CDC3CAC-6E6B-4E47-8D8A-E5FB685EC108}" dt="2020-08-15T00:43:01.818" v="1203"/>
          <ac:spMkLst>
            <pc:docMk/>
            <pc:sldMk cId="2825951530" sldId="365"/>
            <ac:spMk id="32" creationId="{D66B205A-42A2-4ED3-8620-573135C30EED}"/>
          </ac:spMkLst>
        </pc:spChg>
        <pc:grpChg chg="add mod">
          <ac:chgData name="Dezhong Yao" userId="794760dbfb091494" providerId="LiveId" clId="{2CDC3CAC-6E6B-4E47-8D8A-E5FB685EC108}" dt="2020-08-15T00:43:01.818" v="1203"/>
          <ac:grpSpMkLst>
            <pc:docMk/>
            <pc:sldMk cId="2825951530" sldId="365"/>
            <ac:grpSpMk id="5" creationId="{9912ECEB-D209-4F06-808F-90C09DA5F3A0}"/>
          </ac:grpSpMkLst>
        </pc:grpChg>
        <pc:picChg chg="del mod">
          <ac:chgData name="Dezhong Yao" userId="794760dbfb091494" providerId="LiveId" clId="{2CDC3CAC-6E6B-4E47-8D8A-E5FB685EC108}" dt="2020-08-15T00:43:01.421" v="1202" actId="478"/>
          <ac:picMkLst>
            <pc:docMk/>
            <pc:sldMk cId="2825951530" sldId="365"/>
            <ac:picMk id="10" creationId="{38525105-02CD-41CF-A02A-F3E39145172E}"/>
          </ac:picMkLst>
        </pc:picChg>
        <pc:cxnChg chg="mod">
          <ac:chgData name="Dezhong Yao" userId="794760dbfb091494" providerId="LiveId" clId="{2CDC3CAC-6E6B-4E47-8D8A-E5FB685EC108}" dt="2020-08-15T00:43:01.818" v="1203"/>
          <ac:cxnSpMkLst>
            <pc:docMk/>
            <pc:sldMk cId="2825951530" sldId="365"/>
            <ac:cxnSpMk id="20" creationId="{D0038C08-55C0-4C83-9433-35C6DF2DE113}"/>
          </ac:cxnSpMkLst>
        </pc:cxnChg>
        <pc:cxnChg chg="mod">
          <ac:chgData name="Dezhong Yao" userId="794760dbfb091494" providerId="LiveId" clId="{2CDC3CAC-6E6B-4E47-8D8A-E5FB685EC108}" dt="2020-08-15T00:43:01.818" v="1203"/>
          <ac:cxnSpMkLst>
            <pc:docMk/>
            <pc:sldMk cId="2825951530" sldId="365"/>
            <ac:cxnSpMk id="21" creationId="{7627BD79-FCA3-4EA9-B584-9FDA0B8414E2}"/>
          </ac:cxnSpMkLst>
        </pc:cxnChg>
        <pc:cxnChg chg="mod">
          <ac:chgData name="Dezhong Yao" userId="794760dbfb091494" providerId="LiveId" clId="{2CDC3CAC-6E6B-4E47-8D8A-E5FB685EC108}" dt="2020-08-15T00:43:01.818" v="1203"/>
          <ac:cxnSpMkLst>
            <pc:docMk/>
            <pc:sldMk cId="2825951530" sldId="365"/>
            <ac:cxnSpMk id="23" creationId="{065DFB7B-ECEB-4B34-BA6D-7AD94AFBBBBE}"/>
          </ac:cxnSpMkLst>
        </pc:cxnChg>
        <pc:cxnChg chg="mod">
          <ac:chgData name="Dezhong Yao" userId="794760dbfb091494" providerId="LiveId" clId="{2CDC3CAC-6E6B-4E47-8D8A-E5FB685EC108}" dt="2020-08-15T00:43:01.818" v="1203"/>
          <ac:cxnSpMkLst>
            <pc:docMk/>
            <pc:sldMk cId="2825951530" sldId="365"/>
            <ac:cxnSpMk id="24" creationId="{5218BE00-BAB2-4B93-9711-E61B6F7176CC}"/>
          </ac:cxnSpMkLst>
        </pc:cxnChg>
        <pc:cxnChg chg="mod">
          <ac:chgData name="Dezhong Yao" userId="794760dbfb091494" providerId="LiveId" clId="{2CDC3CAC-6E6B-4E47-8D8A-E5FB685EC108}" dt="2020-08-15T00:43:01.818" v="1203"/>
          <ac:cxnSpMkLst>
            <pc:docMk/>
            <pc:sldMk cId="2825951530" sldId="365"/>
            <ac:cxnSpMk id="25" creationId="{4F7A6D57-12A3-4F49-B7B5-09C32AE9A945}"/>
          </ac:cxnSpMkLst>
        </pc:cxnChg>
        <pc:cxnChg chg="mod">
          <ac:chgData name="Dezhong Yao" userId="794760dbfb091494" providerId="LiveId" clId="{2CDC3CAC-6E6B-4E47-8D8A-E5FB685EC108}" dt="2020-08-15T00:43:01.818" v="1203"/>
          <ac:cxnSpMkLst>
            <pc:docMk/>
            <pc:sldMk cId="2825951530" sldId="365"/>
            <ac:cxnSpMk id="26" creationId="{C65CD816-CBB9-4C0C-927D-00560953B6B8}"/>
          </ac:cxnSpMkLst>
        </pc:cxnChg>
        <pc:cxnChg chg="mod">
          <ac:chgData name="Dezhong Yao" userId="794760dbfb091494" providerId="LiveId" clId="{2CDC3CAC-6E6B-4E47-8D8A-E5FB685EC108}" dt="2020-08-15T00:43:01.818" v="1203"/>
          <ac:cxnSpMkLst>
            <pc:docMk/>
            <pc:sldMk cId="2825951530" sldId="365"/>
            <ac:cxnSpMk id="27" creationId="{C33EF6C7-03FF-4E14-A4EC-D2B1A94E6DB5}"/>
          </ac:cxnSpMkLst>
        </pc:cxnChg>
        <pc:cxnChg chg="mod">
          <ac:chgData name="Dezhong Yao" userId="794760dbfb091494" providerId="LiveId" clId="{2CDC3CAC-6E6B-4E47-8D8A-E5FB685EC108}" dt="2020-08-15T00:43:01.818" v="1203"/>
          <ac:cxnSpMkLst>
            <pc:docMk/>
            <pc:sldMk cId="2825951530" sldId="365"/>
            <ac:cxnSpMk id="28" creationId="{7854C5EC-9DCF-4E3E-A929-56EF49355506}"/>
          </ac:cxnSpMkLst>
        </pc:cxnChg>
        <pc:cxnChg chg="mod">
          <ac:chgData name="Dezhong Yao" userId="794760dbfb091494" providerId="LiveId" clId="{2CDC3CAC-6E6B-4E47-8D8A-E5FB685EC108}" dt="2020-08-15T00:43:01.818" v="1203"/>
          <ac:cxnSpMkLst>
            <pc:docMk/>
            <pc:sldMk cId="2825951530" sldId="365"/>
            <ac:cxnSpMk id="29" creationId="{94B8B8D7-55AC-4090-9078-0D5A9AC1F456}"/>
          </ac:cxnSpMkLst>
        </pc:cxnChg>
        <pc:cxnChg chg="mod">
          <ac:chgData name="Dezhong Yao" userId="794760dbfb091494" providerId="LiveId" clId="{2CDC3CAC-6E6B-4E47-8D8A-E5FB685EC108}" dt="2020-08-15T00:43:01.818" v="1203"/>
          <ac:cxnSpMkLst>
            <pc:docMk/>
            <pc:sldMk cId="2825951530" sldId="365"/>
            <ac:cxnSpMk id="31" creationId="{3C94F1AC-D0AE-4CEC-B6E6-DC576D9B5E75}"/>
          </ac:cxnSpMkLst>
        </pc:cxnChg>
      </pc:sldChg>
      <pc:sldChg chg="addSp delSp modSp add mod">
        <pc:chgData name="Dezhong Yao" userId="794760dbfb091494" providerId="LiveId" clId="{2CDC3CAC-6E6B-4E47-8D8A-E5FB685EC108}" dt="2020-08-15T00:43:07.811" v="1205"/>
        <pc:sldMkLst>
          <pc:docMk/>
          <pc:sldMk cId="292925176" sldId="367"/>
        </pc:sldMkLst>
        <pc:spChg chg="mod">
          <ac:chgData name="Dezhong Yao" userId="794760dbfb091494" providerId="LiveId" clId="{2CDC3CAC-6E6B-4E47-8D8A-E5FB685EC108}" dt="2020-07-05T14:52:59.385" v="824"/>
          <ac:spMkLst>
            <pc:docMk/>
            <pc:sldMk cId="292925176" sldId="367"/>
            <ac:spMk id="3" creationId="{C98135A5-DA2F-423B-81CF-884D059DE84D}"/>
          </ac:spMkLst>
        </pc:spChg>
        <pc:spChg chg="mod">
          <ac:chgData name="Dezhong Yao" userId="794760dbfb091494" providerId="LiveId" clId="{2CDC3CAC-6E6B-4E47-8D8A-E5FB685EC108}" dt="2020-08-15T00:43:07.811" v="1205"/>
          <ac:spMkLst>
            <pc:docMk/>
            <pc:sldMk cId="292925176" sldId="367"/>
            <ac:spMk id="6" creationId="{2B0D8011-CF06-4DDF-B4DE-E4115D50699E}"/>
          </ac:spMkLst>
        </pc:spChg>
        <pc:spChg chg="mod">
          <ac:chgData name="Dezhong Yao" userId="794760dbfb091494" providerId="LiveId" clId="{2CDC3CAC-6E6B-4E47-8D8A-E5FB685EC108}" dt="2020-08-15T00:43:07.811" v="1205"/>
          <ac:spMkLst>
            <pc:docMk/>
            <pc:sldMk cId="292925176" sldId="367"/>
            <ac:spMk id="7" creationId="{17D6726E-48C4-488F-A740-75E5A4506D87}"/>
          </ac:spMkLst>
        </pc:spChg>
        <pc:spChg chg="mod">
          <ac:chgData name="Dezhong Yao" userId="794760dbfb091494" providerId="LiveId" clId="{2CDC3CAC-6E6B-4E47-8D8A-E5FB685EC108}" dt="2020-08-15T00:43:07.811" v="1205"/>
          <ac:spMkLst>
            <pc:docMk/>
            <pc:sldMk cId="292925176" sldId="367"/>
            <ac:spMk id="8" creationId="{D5EFFA0B-5C47-4880-8495-F219C6D862A0}"/>
          </ac:spMkLst>
        </pc:spChg>
        <pc:spChg chg="mod">
          <ac:chgData name="Dezhong Yao" userId="794760dbfb091494" providerId="LiveId" clId="{2CDC3CAC-6E6B-4E47-8D8A-E5FB685EC108}" dt="2020-08-15T00:43:07.811" v="1205"/>
          <ac:spMkLst>
            <pc:docMk/>
            <pc:sldMk cId="292925176" sldId="367"/>
            <ac:spMk id="9" creationId="{4E8456BD-47B1-43EF-A3F7-25A64580DD23}"/>
          </ac:spMkLst>
        </pc:spChg>
        <pc:spChg chg="mod">
          <ac:chgData name="Dezhong Yao" userId="794760dbfb091494" providerId="LiveId" clId="{2CDC3CAC-6E6B-4E47-8D8A-E5FB685EC108}" dt="2020-08-15T00:43:07.811" v="1205"/>
          <ac:spMkLst>
            <pc:docMk/>
            <pc:sldMk cId="292925176" sldId="367"/>
            <ac:spMk id="11" creationId="{3999F1F5-3E30-4E97-9A6C-689E336C6547}"/>
          </ac:spMkLst>
        </pc:spChg>
        <pc:spChg chg="mod">
          <ac:chgData name="Dezhong Yao" userId="794760dbfb091494" providerId="LiveId" clId="{2CDC3CAC-6E6B-4E47-8D8A-E5FB685EC108}" dt="2020-08-15T00:43:07.811" v="1205"/>
          <ac:spMkLst>
            <pc:docMk/>
            <pc:sldMk cId="292925176" sldId="367"/>
            <ac:spMk id="12" creationId="{6AF704CB-4DCF-4448-BDA3-F532D39F95FF}"/>
          </ac:spMkLst>
        </pc:spChg>
        <pc:spChg chg="mod">
          <ac:chgData name="Dezhong Yao" userId="794760dbfb091494" providerId="LiveId" clId="{2CDC3CAC-6E6B-4E47-8D8A-E5FB685EC108}" dt="2020-08-15T00:43:07.811" v="1205"/>
          <ac:spMkLst>
            <pc:docMk/>
            <pc:sldMk cId="292925176" sldId="367"/>
            <ac:spMk id="13" creationId="{44289A77-69E2-4F8C-934E-D098DCCD0E1C}"/>
          </ac:spMkLst>
        </pc:spChg>
        <pc:spChg chg="mod">
          <ac:chgData name="Dezhong Yao" userId="794760dbfb091494" providerId="LiveId" clId="{2CDC3CAC-6E6B-4E47-8D8A-E5FB685EC108}" dt="2020-08-15T00:43:07.811" v="1205"/>
          <ac:spMkLst>
            <pc:docMk/>
            <pc:sldMk cId="292925176" sldId="367"/>
            <ac:spMk id="14" creationId="{9D1748C3-5861-4562-B9B9-70AB8A7AC154}"/>
          </ac:spMkLst>
        </pc:spChg>
        <pc:spChg chg="mod">
          <ac:chgData name="Dezhong Yao" userId="794760dbfb091494" providerId="LiveId" clId="{2CDC3CAC-6E6B-4E47-8D8A-E5FB685EC108}" dt="2020-08-15T00:43:07.811" v="1205"/>
          <ac:spMkLst>
            <pc:docMk/>
            <pc:sldMk cId="292925176" sldId="367"/>
            <ac:spMk id="15" creationId="{1B75197E-8D81-454A-A344-0B6EA682251F}"/>
          </ac:spMkLst>
        </pc:spChg>
        <pc:spChg chg="mod">
          <ac:chgData name="Dezhong Yao" userId="794760dbfb091494" providerId="LiveId" clId="{2CDC3CAC-6E6B-4E47-8D8A-E5FB685EC108}" dt="2020-08-15T00:43:07.811" v="1205"/>
          <ac:spMkLst>
            <pc:docMk/>
            <pc:sldMk cId="292925176" sldId="367"/>
            <ac:spMk id="16" creationId="{D3066292-0670-4D3D-86C0-6276250CF4EC}"/>
          </ac:spMkLst>
        </pc:spChg>
        <pc:spChg chg="mod">
          <ac:chgData name="Dezhong Yao" userId="794760dbfb091494" providerId="LiveId" clId="{2CDC3CAC-6E6B-4E47-8D8A-E5FB685EC108}" dt="2020-08-15T00:43:07.811" v="1205"/>
          <ac:spMkLst>
            <pc:docMk/>
            <pc:sldMk cId="292925176" sldId="367"/>
            <ac:spMk id="17" creationId="{483ECC36-1043-45AB-9892-72F936297A6C}"/>
          </ac:spMkLst>
        </pc:spChg>
        <pc:spChg chg="mod">
          <ac:chgData name="Dezhong Yao" userId="794760dbfb091494" providerId="LiveId" clId="{2CDC3CAC-6E6B-4E47-8D8A-E5FB685EC108}" dt="2020-08-15T00:43:07.811" v="1205"/>
          <ac:spMkLst>
            <pc:docMk/>
            <pc:sldMk cId="292925176" sldId="367"/>
            <ac:spMk id="18" creationId="{5281FF98-5A03-4FB3-BCD1-4A4AE9F01911}"/>
          </ac:spMkLst>
        </pc:spChg>
        <pc:spChg chg="mod">
          <ac:chgData name="Dezhong Yao" userId="794760dbfb091494" providerId="LiveId" clId="{2CDC3CAC-6E6B-4E47-8D8A-E5FB685EC108}" dt="2020-08-15T00:43:07.811" v="1205"/>
          <ac:spMkLst>
            <pc:docMk/>
            <pc:sldMk cId="292925176" sldId="367"/>
            <ac:spMk id="19" creationId="{9A767231-D685-4BB3-8F2D-9E4A14950F5B}"/>
          </ac:spMkLst>
        </pc:spChg>
        <pc:spChg chg="mod">
          <ac:chgData name="Dezhong Yao" userId="794760dbfb091494" providerId="LiveId" clId="{2CDC3CAC-6E6B-4E47-8D8A-E5FB685EC108}" dt="2020-08-15T00:43:07.811" v="1205"/>
          <ac:spMkLst>
            <pc:docMk/>
            <pc:sldMk cId="292925176" sldId="367"/>
            <ac:spMk id="22" creationId="{BE44154E-8061-45FE-B4CE-A165BC5373E7}"/>
          </ac:spMkLst>
        </pc:spChg>
        <pc:spChg chg="mod">
          <ac:chgData name="Dezhong Yao" userId="794760dbfb091494" providerId="LiveId" clId="{2CDC3CAC-6E6B-4E47-8D8A-E5FB685EC108}" dt="2020-08-15T00:43:07.811" v="1205"/>
          <ac:spMkLst>
            <pc:docMk/>
            <pc:sldMk cId="292925176" sldId="367"/>
            <ac:spMk id="30" creationId="{8A5E9FE6-8060-4489-9D95-D9A64B094816}"/>
          </ac:spMkLst>
        </pc:spChg>
        <pc:spChg chg="mod">
          <ac:chgData name="Dezhong Yao" userId="794760dbfb091494" providerId="LiveId" clId="{2CDC3CAC-6E6B-4E47-8D8A-E5FB685EC108}" dt="2020-08-15T00:43:07.811" v="1205"/>
          <ac:spMkLst>
            <pc:docMk/>
            <pc:sldMk cId="292925176" sldId="367"/>
            <ac:spMk id="32" creationId="{4577DB0E-A9DD-4E08-ABA0-7FA8135AAFD5}"/>
          </ac:spMkLst>
        </pc:spChg>
        <pc:grpChg chg="add mod">
          <ac:chgData name="Dezhong Yao" userId="794760dbfb091494" providerId="LiveId" clId="{2CDC3CAC-6E6B-4E47-8D8A-E5FB685EC108}" dt="2020-08-15T00:43:07.811" v="1205"/>
          <ac:grpSpMkLst>
            <pc:docMk/>
            <pc:sldMk cId="292925176" sldId="367"/>
            <ac:grpSpMk id="5" creationId="{D4DE613D-8B9A-4F0F-BB42-2F8BC7D92933}"/>
          </ac:grpSpMkLst>
        </pc:grpChg>
        <pc:picChg chg="del">
          <ac:chgData name="Dezhong Yao" userId="794760dbfb091494" providerId="LiveId" clId="{2CDC3CAC-6E6B-4E47-8D8A-E5FB685EC108}" dt="2020-08-15T00:43:07.444" v="1204" actId="478"/>
          <ac:picMkLst>
            <pc:docMk/>
            <pc:sldMk cId="292925176" sldId="367"/>
            <ac:picMk id="10" creationId="{38525105-02CD-41CF-A02A-F3E39145172E}"/>
          </ac:picMkLst>
        </pc:picChg>
        <pc:cxnChg chg="mod">
          <ac:chgData name="Dezhong Yao" userId="794760dbfb091494" providerId="LiveId" clId="{2CDC3CAC-6E6B-4E47-8D8A-E5FB685EC108}" dt="2020-08-15T00:43:07.811" v="1205"/>
          <ac:cxnSpMkLst>
            <pc:docMk/>
            <pc:sldMk cId="292925176" sldId="367"/>
            <ac:cxnSpMk id="20" creationId="{C283A523-E6F5-49A0-AED4-5DBD836FB82C}"/>
          </ac:cxnSpMkLst>
        </pc:cxnChg>
        <pc:cxnChg chg="mod">
          <ac:chgData name="Dezhong Yao" userId="794760dbfb091494" providerId="LiveId" clId="{2CDC3CAC-6E6B-4E47-8D8A-E5FB685EC108}" dt="2020-08-15T00:43:07.811" v="1205"/>
          <ac:cxnSpMkLst>
            <pc:docMk/>
            <pc:sldMk cId="292925176" sldId="367"/>
            <ac:cxnSpMk id="21" creationId="{2A822B74-298C-4701-9064-8831F6DA7A9D}"/>
          </ac:cxnSpMkLst>
        </pc:cxnChg>
        <pc:cxnChg chg="mod">
          <ac:chgData name="Dezhong Yao" userId="794760dbfb091494" providerId="LiveId" clId="{2CDC3CAC-6E6B-4E47-8D8A-E5FB685EC108}" dt="2020-08-15T00:43:07.811" v="1205"/>
          <ac:cxnSpMkLst>
            <pc:docMk/>
            <pc:sldMk cId="292925176" sldId="367"/>
            <ac:cxnSpMk id="23" creationId="{7642F0FD-C5E0-4838-97C2-EF7374752B51}"/>
          </ac:cxnSpMkLst>
        </pc:cxnChg>
        <pc:cxnChg chg="mod">
          <ac:chgData name="Dezhong Yao" userId="794760dbfb091494" providerId="LiveId" clId="{2CDC3CAC-6E6B-4E47-8D8A-E5FB685EC108}" dt="2020-08-15T00:43:07.811" v="1205"/>
          <ac:cxnSpMkLst>
            <pc:docMk/>
            <pc:sldMk cId="292925176" sldId="367"/>
            <ac:cxnSpMk id="24" creationId="{0FBEE8D0-A35C-4EE8-BAFA-3759022ECEB3}"/>
          </ac:cxnSpMkLst>
        </pc:cxnChg>
        <pc:cxnChg chg="mod">
          <ac:chgData name="Dezhong Yao" userId="794760dbfb091494" providerId="LiveId" clId="{2CDC3CAC-6E6B-4E47-8D8A-E5FB685EC108}" dt="2020-08-15T00:43:07.811" v="1205"/>
          <ac:cxnSpMkLst>
            <pc:docMk/>
            <pc:sldMk cId="292925176" sldId="367"/>
            <ac:cxnSpMk id="25" creationId="{ADB321B0-0313-41F9-986D-06B2AAD5690C}"/>
          </ac:cxnSpMkLst>
        </pc:cxnChg>
        <pc:cxnChg chg="mod">
          <ac:chgData name="Dezhong Yao" userId="794760dbfb091494" providerId="LiveId" clId="{2CDC3CAC-6E6B-4E47-8D8A-E5FB685EC108}" dt="2020-08-15T00:43:07.811" v="1205"/>
          <ac:cxnSpMkLst>
            <pc:docMk/>
            <pc:sldMk cId="292925176" sldId="367"/>
            <ac:cxnSpMk id="26" creationId="{3210D9EB-5BFB-4C8B-9D71-508776E78C5C}"/>
          </ac:cxnSpMkLst>
        </pc:cxnChg>
        <pc:cxnChg chg="mod">
          <ac:chgData name="Dezhong Yao" userId="794760dbfb091494" providerId="LiveId" clId="{2CDC3CAC-6E6B-4E47-8D8A-E5FB685EC108}" dt="2020-08-15T00:43:07.811" v="1205"/>
          <ac:cxnSpMkLst>
            <pc:docMk/>
            <pc:sldMk cId="292925176" sldId="367"/>
            <ac:cxnSpMk id="27" creationId="{ADACD208-4409-44F0-9521-B2EDE9ABC2B3}"/>
          </ac:cxnSpMkLst>
        </pc:cxnChg>
        <pc:cxnChg chg="mod">
          <ac:chgData name="Dezhong Yao" userId="794760dbfb091494" providerId="LiveId" clId="{2CDC3CAC-6E6B-4E47-8D8A-E5FB685EC108}" dt="2020-08-15T00:43:07.811" v="1205"/>
          <ac:cxnSpMkLst>
            <pc:docMk/>
            <pc:sldMk cId="292925176" sldId="367"/>
            <ac:cxnSpMk id="28" creationId="{767649F9-449B-4120-9293-834677D2CCF6}"/>
          </ac:cxnSpMkLst>
        </pc:cxnChg>
        <pc:cxnChg chg="mod">
          <ac:chgData name="Dezhong Yao" userId="794760dbfb091494" providerId="LiveId" clId="{2CDC3CAC-6E6B-4E47-8D8A-E5FB685EC108}" dt="2020-08-15T00:43:07.811" v="1205"/>
          <ac:cxnSpMkLst>
            <pc:docMk/>
            <pc:sldMk cId="292925176" sldId="367"/>
            <ac:cxnSpMk id="29" creationId="{980F94B6-14B7-4481-ADEB-CF7B726F4B47}"/>
          </ac:cxnSpMkLst>
        </pc:cxnChg>
        <pc:cxnChg chg="mod">
          <ac:chgData name="Dezhong Yao" userId="794760dbfb091494" providerId="LiveId" clId="{2CDC3CAC-6E6B-4E47-8D8A-E5FB685EC108}" dt="2020-08-15T00:43:07.811" v="1205"/>
          <ac:cxnSpMkLst>
            <pc:docMk/>
            <pc:sldMk cId="292925176" sldId="367"/>
            <ac:cxnSpMk id="31" creationId="{957B22C9-3016-42B9-A735-5A66178223F1}"/>
          </ac:cxnSpMkLst>
        </pc:cxnChg>
      </pc:sldChg>
      <pc:sldChg chg="addSp delSp modSp add mod">
        <pc:chgData name="Dezhong Yao" userId="794760dbfb091494" providerId="LiveId" clId="{2CDC3CAC-6E6B-4E47-8D8A-E5FB685EC108}" dt="2020-08-15T00:43:17.345" v="1207"/>
        <pc:sldMkLst>
          <pc:docMk/>
          <pc:sldMk cId="1804305719" sldId="368"/>
        </pc:sldMkLst>
        <pc:spChg chg="mod">
          <ac:chgData name="Dezhong Yao" userId="794760dbfb091494" providerId="LiveId" clId="{2CDC3CAC-6E6B-4E47-8D8A-E5FB685EC108}" dt="2020-07-05T14:53:25.653" v="839"/>
          <ac:spMkLst>
            <pc:docMk/>
            <pc:sldMk cId="1804305719" sldId="368"/>
            <ac:spMk id="3" creationId="{C98135A5-DA2F-423B-81CF-884D059DE84D}"/>
          </ac:spMkLst>
        </pc:spChg>
        <pc:spChg chg="mod">
          <ac:chgData name="Dezhong Yao" userId="794760dbfb091494" providerId="LiveId" clId="{2CDC3CAC-6E6B-4E47-8D8A-E5FB685EC108}" dt="2020-08-15T00:43:17.345" v="1207"/>
          <ac:spMkLst>
            <pc:docMk/>
            <pc:sldMk cId="1804305719" sldId="368"/>
            <ac:spMk id="8" creationId="{E41B30D1-ED12-40D8-BF96-8211450A5172}"/>
          </ac:spMkLst>
        </pc:spChg>
        <pc:spChg chg="mod">
          <ac:chgData name="Dezhong Yao" userId="794760dbfb091494" providerId="LiveId" clId="{2CDC3CAC-6E6B-4E47-8D8A-E5FB685EC108}" dt="2020-08-15T00:43:17.345" v="1207"/>
          <ac:spMkLst>
            <pc:docMk/>
            <pc:sldMk cId="1804305719" sldId="368"/>
            <ac:spMk id="9" creationId="{CBD261C7-3625-490D-B570-8A909946FDF6}"/>
          </ac:spMkLst>
        </pc:spChg>
        <pc:spChg chg="mod">
          <ac:chgData name="Dezhong Yao" userId="794760dbfb091494" providerId="LiveId" clId="{2CDC3CAC-6E6B-4E47-8D8A-E5FB685EC108}" dt="2020-08-15T00:43:17.345" v="1207"/>
          <ac:spMkLst>
            <pc:docMk/>
            <pc:sldMk cId="1804305719" sldId="368"/>
            <ac:spMk id="11" creationId="{659149B8-44AF-40C0-87A7-51C82356D26C}"/>
          </ac:spMkLst>
        </pc:spChg>
        <pc:spChg chg="mod">
          <ac:chgData name="Dezhong Yao" userId="794760dbfb091494" providerId="LiveId" clId="{2CDC3CAC-6E6B-4E47-8D8A-E5FB685EC108}" dt="2020-08-15T00:43:17.345" v="1207"/>
          <ac:spMkLst>
            <pc:docMk/>
            <pc:sldMk cId="1804305719" sldId="368"/>
            <ac:spMk id="12" creationId="{5064C71F-9A4C-4748-BADD-B487FA4F49FF}"/>
          </ac:spMkLst>
        </pc:spChg>
        <pc:spChg chg="mod">
          <ac:chgData name="Dezhong Yao" userId="794760dbfb091494" providerId="LiveId" clId="{2CDC3CAC-6E6B-4E47-8D8A-E5FB685EC108}" dt="2020-08-15T00:43:17.345" v="1207"/>
          <ac:spMkLst>
            <pc:docMk/>
            <pc:sldMk cId="1804305719" sldId="368"/>
            <ac:spMk id="13" creationId="{AC9C3467-5BFC-4CFB-9D05-2C0B6FBAB6D7}"/>
          </ac:spMkLst>
        </pc:spChg>
        <pc:spChg chg="mod">
          <ac:chgData name="Dezhong Yao" userId="794760dbfb091494" providerId="LiveId" clId="{2CDC3CAC-6E6B-4E47-8D8A-E5FB685EC108}" dt="2020-08-15T00:43:17.345" v="1207"/>
          <ac:spMkLst>
            <pc:docMk/>
            <pc:sldMk cId="1804305719" sldId="368"/>
            <ac:spMk id="14" creationId="{7B34F846-DEFC-4446-8539-5071C033D2C6}"/>
          </ac:spMkLst>
        </pc:spChg>
        <pc:spChg chg="mod">
          <ac:chgData name="Dezhong Yao" userId="794760dbfb091494" providerId="LiveId" clId="{2CDC3CAC-6E6B-4E47-8D8A-E5FB685EC108}" dt="2020-08-15T00:43:17.345" v="1207"/>
          <ac:spMkLst>
            <pc:docMk/>
            <pc:sldMk cId="1804305719" sldId="368"/>
            <ac:spMk id="15" creationId="{8CEC5D5E-B257-4364-9C51-B4A4C24C639B}"/>
          </ac:spMkLst>
        </pc:spChg>
        <pc:spChg chg="mod">
          <ac:chgData name="Dezhong Yao" userId="794760dbfb091494" providerId="LiveId" clId="{2CDC3CAC-6E6B-4E47-8D8A-E5FB685EC108}" dt="2020-08-15T00:43:17.345" v="1207"/>
          <ac:spMkLst>
            <pc:docMk/>
            <pc:sldMk cId="1804305719" sldId="368"/>
            <ac:spMk id="16" creationId="{81E6ACE4-351E-4BE8-83C6-5606A34338BB}"/>
          </ac:spMkLst>
        </pc:spChg>
        <pc:spChg chg="mod">
          <ac:chgData name="Dezhong Yao" userId="794760dbfb091494" providerId="LiveId" clId="{2CDC3CAC-6E6B-4E47-8D8A-E5FB685EC108}" dt="2020-08-15T00:43:17.345" v="1207"/>
          <ac:spMkLst>
            <pc:docMk/>
            <pc:sldMk cId="1804305719" sldId="368"/>
            <ac:spMk id="17" creationId="{E8EB34FB-8062-4F86-B811-2C0F6208C957}"/>
          </ac:spMkLst>
        </pc:spChg>
        <pc:spChg chg="mod">
          <ac:chgData name="Dezhong Yao" userId="794760dbfb091494" providerId="LiveId" clId="{2CDC3CAC-6E6B-4E47-8D8A-E5FB685EC108}" dt="2020-08-15T00:43:17.345" v="1207"/>
          <ac:spMkLst>
            <pc:docMk/>
            <pc:sldMk cId="1804305719" sldId="368"/>
            <ac:spMk id="18" creationId="{7EA95DF7-7A3E-4661-BDAB-A6C233146A38}"/>
          </ac:spMkLst>
        </pc:spChg>
        <pc:spChg chg="mod">
          <ac:chgData name="Dezhong Yao" userId="794760dbfb091494" providerId="LiveId" clId="{2CDC3CAC-6E6B-4E47-8D8A-E5FB685EC108}" dt="2020-08-15T00:43:17.345" v="1207"/>
          <ac:spMkLst>
            <pc:docMk/>
            <pc:sldMk cId="1804305719" sldId="368"/>
            <ac:spMk id="19" creationId="{3EAECCA7-BC74-4C5E-9262-7082BA07C020}"/>
          </ac:spMkLst>
        </pc:spChg>
        <pc:spChg chg="mod">
          <ac:chgData name="Dezhong Yao" userId="794760dbfb091494" providerId="LiveId" clId="{2CDC3CAC-6E6B-4E47-8D8A-E5FB685EC108}" dt="2020-08-15T00:43:17.345" v="1207"/>
          <ac:spMkLst>
            <pc:docMk/>
            <pc:sldMk cId="1804305719" sldId="368"/>
            <ac:spMk id="20" creationId="{4152EFD7-19F5-4D9E-A24A-A74B5D52F154}"/>
          </ac:spMkLst>
        </pc:spChg>
        <pc:spChg chg="mod">
          <ac:chgData name="Dezhong Yao" userId="794760dbfb091494" providerId="LiveId" clId="{2CDC3CAC-6E6B-4E47-8D8A-E5FB685EC108}" dt="2020-08-15T00:43:17.345" v="1207"/>
          <ac:spMkLst>
            <pc:docMk/>
            <pc:sldMk cId="1804305719" sldId="368"/>
            <ac:spMk id="21" creationId="{85503DC4-A688-48AF-BA2F-9E2EE72294FB}"/>
          </ac:spMkLst>
        </pc:spChg>
        <pc:spChg chg="mod">
          <ac:chgData name="Dezhong Yao" userId="794760dbfb091494" providerId="LiveId" clId="{2CDC3CAC-6E6B-4E47-8D8A-E5FB685EC108}" dt="2020-08-15T00:43:17.345" v="1207"/>
          <ac:spMkLst>
            <pc:docMk/>
            <pc:sldMk cId="1804305719" sldId="368"/>
            <ac:spMk id="24" creationId="{7F0A5EE6-297D-4AD6-A338-2920B36763A8}"/>
          </ac:spMkLst>
        </pc:spChg>
        <pc:spChg chg="mod">
          <ac:chgData name="Dezhong Yao" userId="794760dbfb091494" providerId="LiveId" clId="{2CDC3CAC-6E6B-4E47-8D8A-E5FB685EC108}" dt="2020-08-15T00:43:17.345" v="1207"/>
          <ac:spMkLst>
            <pc:docMk/>
            <pc:sldMk cId="1804305719" sldId="368"/>
            <ac:spMk id="32" creationId="{8D2CDFDD-342D-4033-A6FF-84E8CD63D0B6}"/>
          </ac:spMkLst>
        </pc:spChg>
        <pc:spChg chg="mod">
          <ac:chgData name="Dezhong Yao" userId="794760dbfb091494" providerId="LiveId" clId="{2CDC3CAC-6E6B-4E47-8D8A-E5FB685EC108}" dt="2020-08-15T00:43:17.345" v="1207"/>
          <ac:spMkLst>
            <pc:docMk/>
            <pc:sldMk cId="1804305719" sldId="368"/>
            <ac:spMk id="34" creationId="{3E347F3B-9A7A-41A4-B4A3-309409C00CDE}"/>
          </ac:spMkLst>
        </pc:spChg>
        <pc:spChg chg="mod">
          <ac:chgData name="Dezhong Yao" userId="794760dbfb091494" providerId="LiveId" clId="{2CDC3CAC-6E6B-4E47-8D8A-E5FB685EC108}" dt="2020-08-15T00:43:17.345" v="1207"/>
          <ac:spMkLst>
            <pc:docMk/>
            <pc:sldMk cId="1804305719" sldId="368"/>
            <ac:spMk id="36" creationId="{EA461BC1-0D94-441C-A0E4-D2891E28C8EF}"/>
          </ac:spMkLst>
        </pc:spChg>
        <pc:spChg chg="mod">
          <ac:chgData name="Dezhong Yao" userId="794760dbfb091494" providerId="LiveId" clId="{2CDC3CAC-6E6B-4E47-8D8A-E5FB685EC108}" dt="2020-08-15T00:43:17.345" v="1207"/>
          <ac:spMkLst>
            <pc:docMk/>
            <pc:sldMk cId="1804305719" sldId="368"/>
            <ac:spMk id="37" creationId="{CD3E9FCE-AB36-473D-BCB1-164FCC151AD6}"/>
          </ac:spMkLst>
        </pc:spChg>
        <pc:spChg chg="mod">
          <ac:chgData name="Dezhong Yao" userId="794760dbfb091494" providerId="LiveId" clId="{2CDC3CAC-6E6B-4E47-8D8A-E5FB685EC108}" dt="2020-08-15T00:43:17.345" v="1207"/>
          <ac:spMkLst>
            <pc:docMk/>
            <pc:sldMk cId="1804305719" sldId="368"/>
            <ac:spMk id="38" creationId="{C9ACA1A9-9066-4077-9F10-2A6650701171}"/>
          </ac:spMkLst>
        </pc:spChg>
        <pc:spChg chg="mod">
          <ac:chgData name="Dezhong Yao" userId="794760dbfb091494" providerId="LiveId" clId="{2CDC3CAC-6E6B-4E47-8D8A-E5FB685EC108}" dt="2020-08-15T00:43:17.345" v="1207"/>
          <ac:spMkLst>
            <pc:docMk/>
            <pc:sldMk cId="1804305719" sldId="368"/>
            <ac:spMk id="39" creationId="{9F088457-5414-43A4-A570-B7355FEE9BF5}"/>
          </ac:spMkLst>
        </pc:spChg>
        <pc:spChg chg="mod">
          <ac:chgData name="Dezhong Yao" userId="794760dbfb091494" providerId="LiveId" clId="{2CDC3CAC-6E6B-4E47-8D8A-E5FB685EC108}" dt="2020-08-15T00:43:17.345" v="1207"/>
          <ac:spMkLst>
            <pc:docMk/>
            <pc:sldMk cId="1804305719" sldId="368"/>
            <ac:spMk id="40" creationId="{BF8848F9-DBBD-461A-8E50-9F38FF891B50}"/>
          </ac:spMkLst>
        </pc:spChg>
        <pc:spChg chg="mod">
          <ac:chgData name="Dezhong Yao" userId="794760dbfb091494" providerId="LiveId" clId="{2CDC3CAC-6E6B-4E47-8D8A-E5FB685EC108}" dt="2020-08-15T00:43:17.345" v="1207"/>
          <ac:spMkLst>
            <pc:docMk/>
            <pc:sldMk cId="1804305719" sldId="368"/>
            <ac:spMk id="41" creationId="{F1DEF200-C430-46F7-9D36-E822FF0745A1}"/>
          </ac:spMkLst>
        </pc:spChg>
        <pc:spChg chg="mod">
          <ac:chgData name="Dezhong Yao" userId="794760dbfb091494" providerId="LiveId" clId="{2CDC3CAC-6E6B-4E47-8D8A-E5FB685EC108}" dt="2020-08-15T00:43:17.345" v="1207"/>
          <ac:spMkLst>
            <pc:docMk/>
            <pc:sldMk cId="1804305719" sldId="368"/>
            <ac:spMk id="42" creationId="{0EC18FBF-97D8-4559-816E-9551C8CA9065}"/>
          </ac:spMkLst>
        </pc:spChg>
        <pc:spChg chg="mod">
          <ac:chgData name="Dezhong Yao" userId="794760dbfb091494" providerId="LiveId" clId="{2CDC3CAC-6E6B-4E47-8D8A-E5FB685EC108}" dt="2020-08-15T00:43:17.345" v="1207"/>
          <ac:spMkLst>
            <pc:docMk/>
            <pc:sldMk cId="1804305719" sldId="368"/>
            <ac:spMk id="45" creationId="{ECB47682-AEEF-4658-99E7-64635DA089FF}"/>
          </ac:spMkLst>
        </pc:spChg>
        <pc:spChg chg="mod">
          <ac:chgData name="Dezhong Yao" userId="794760dbfb091494" providerId="LiveId" clId="{2CDC3CAC-6E6B-4E47-8D8A-E5FB685EC108}" dt="2020-08-15T00:43:17.345" v="1207"/>
          <ac:spMkLst>
            <pc:docMk/>
            <pc:sldMk cId="1804305719" sldId="368"/>
            <ac:spMk id="46" creationId="{350F7A52-6302-4BED-A53E-554A060EA6BB}"/>
          </ac:spMkLst>
        </pc:spChg>
        <pc:spChg chg="mod">
          <ac:chgData name="Dezhong Yao" userId="794760dbfb091494" providerId="LiveId" clId="{2CDC3CAC-6E6B-4E47-8D8A-E5FB685EC108}" dt="2020-08-15T00:43:17.345" v="1207"/>
          <ac:spMkLst>
            <pc:docMk/>
            <pc:sldMk cId="1804305719" sldId="368"/>
            <ac:spMk id="47" creationId="{9E412618-F87E-4FCA-8209-0ADA252E04C1}"/>
          </ac:spMkLst>
        </pc:spChg>
        <pc:spChg chg="mod">
          <ac:chgData name="Dezhong Yao" userId="794760dbfb091494" providerId="LiveId" clId="{2CDC3CAC-6E6B-4E47-8D8A-E5FB685EC108}" dt="2020-08-15T00:43:17.345" v="1207"/>
          <ac:spMkLst>
            <pc:docMk/>
            <pc:sldMk cId="1804305719" sldId="368"/>
            <ac:spMk id="48" creationId="{05FEEC64-69C8-4F94-9F1C-DF3500F93606}"/>
          </ac:spMkLst>
        </pc:spChg>
        <pc:spChg chg="mod">
          <ac:chgData name="Dezhong Yao" userId="794760dbfb091494" providerId="LiveId" clId="{2CDC3CAC-6E6B-4E47-8D8A-E5FB685EC108}" dt="2020-08-15T00:43:17.345" v="1207"/>
          <ac:spMkLst>
            <pc:docMk/>
            <pc:sldMk cId="1804305719" sldId="368"/>
            <ac:spMk id="49" creationId="{DEBD3042-03EF-4742-8232-AD0D2FE4D957}"/>
          </ac:spMkLst>
        </pc:spChg>
        <pc:spChg chg="mod">
          <ac:chgData name="Dezhong Yao" userId="794760dbfb091494" providerId="LiveId" clId="{2CDC3CAC-6E6B-4E47-8D8A-E5FB685EC108}" dt="2020-08-15T00:43:17.345" v="1207"/>
          <ac:spMkLst>
            <pc:docMk/>
            <pc:sldMk cId="1804305719" sldId="368"/>
            <ac:spMk id="50" creationId="{B11FABB9-04A4-4E3E-96E8-BE35F270A3FD}"/>
          </ac:spMkLst>
        </pc:spChg>
        <pc:spChg chg="mod">
          <ac:chgData name="Dezhong Yao" userId="794760dbfb091494" providerId="LiveId" clId="{2CDC3CAC-6E6B-4E47-8D8A-E5FB685EC108}" dt="2020-08-15T00:43:17.345" v="1207"/>
          <ac:spMkLst>
            <pc:docMk/>
            <pc:sldMk cId="1804305719" sldId="368"/>
            <ac:spMk id="51" creationId="{086FC9E1-243F-4FE0-BF4C-E50C4B48F47B}"/>
          </ac:spMkLst>
        </pc:spChg>
        <pc:grpChg chg="add mod">
          <ac:chgData name="Dezhong Yao" userId="794760dbfb091494" providerId="LiveId" clId="{2CDC3CAC-6E6B-4E47-8D8A-E5FB685EC108}" dt="2020-08-15T00:43:17.345" v="1207"/>
          <ac:grpSpMkLst>
            <pc:docMk/>
            <pc:sldMk cId="1804305719" sldId="368"/>
            <ac:grpSpMk id="7" creationId="{D672174D-1844-4836-80A3-AE58E6C23EBF}"/>
          </ac:grpSpMkLst>
        </pc:grpChg>
        <pc:grpChg chg="add mod">
          <ac:chgData name="Dezhong Yao" userId="794760dbfb091494" providerId="LiveId" clId="{2CDC3CAC-6E6B-4E47-8D8A-E5FB685EC108}" dt="2020-08-15T00:43:17.345" v="1207"/>
          <ac:grpSpMkLst>
            <pc:docMk/>
            <pc:sldMk cId="1804305719" sldId="368"/>
            <ac:grpSpMk id="35" creationId="{69E59FB5-4E7A-4312-9EA4-F1BEAC647437}"/>
          </ac:grpSpMkLst>
        </pc:grpChg>
        <pc:grpChg chg="add mod">
          <ac:chgData name="Dezhong Yao" userId="794760dbfb091494" providerId="LiveId" clId="{2CDC3CAC-6E6B-4E47-8D8A-E5FB685EC108}" dt="2020-08-15T00:43:17.345" v="1207"/>
          <ac:grpSpMkLst>
            <pc:docMk/>
            <pc:sldMk cId="1804305719" sldId="368"/>
            <ac:grpSpMk id="44" creationId="{4346E04E-4E9F-4B48-945A-0AD18E06EFCB}"/>
          </ac:grpSpMkLst>
        </pc:grpChg>
        <pc:picChg chg="add del mod modCrop">
          <ac:chgData name="Dezhong Yao" userId="794760dbfb091494" providerId="LiveId" clId="{2CDC3CAC-6E6B-4E47-8D8A-E5FB685EC108}" dt="2020-08-15T00:43:17.027" v="1206" actId="478"/>
          <ac:picMkLst>
            <pc:docMk/>
            <pc:sldMk cId="1804305719" sldId="368"/>
            <ac:picMk id="5" creationId="{F3F32D62-9CC2-40BE-A26B-140062FE6968}"/>
          </ac:picMkLst>
        </pc:picChg>
        <pc:picChg chg="del">
          <ac:chgData name="Dezhong Yao" userId="794760dbfb091494" providerId="LiveId" clId="{2CDC3CAC-6E6B-4E47-8D8A-E5FB685EC108}" dt="2020-08-15T00:43:17.027" v="1206" actId="478"/>
          <ac:picMkLst>
            <pc:docMk/>
            <pc:sldMk cId="1804305719" sldId="368"/>
            <ac:picMk id="10" creationId="{38525105-02CD-41CF-A02A-F3E39145172E}"/>
          </ac:picMkLst>
        </pc:picChg>
        <pc:cxnChg chg="add mod">
          <ac:chgData name="Dezhong Yao" userId="794760dbfb091494" providerId="LiveId" clId="{2CDC3CAC-6E6B-4E47-8D8A-E5FB685EC108}" dt="2020-08-15T00:43:17.345" v="1207"/>
          <ac:cxnSpMkLst>
            <pc:docMk/>
            <pc:sldMk cId="1804305719" sldId="368"/>
            <ac:cxnSpMk id="6" creationId="{55525038-8E4E-48EC-8AEC-C5D6335C343E}"/>
          </ac:cxnSpMkLst>
        </pc:cxnChg>
        <pc:cxnChg chg="mod">
          <ac:chgData name="Dezhong Yao" userId="794760dbfb091494" providerId="LiveId" clId="{2CDC3CAC-6E6B-4E47-8D8A-E5FB685EC108}" dt="2020-08-15T00:43:17.345" v="1207"/>
          <ac:cxnSpMkLst>
            <pc:docMk/>
            <pc:sldMk cId="1804305719" sldId="368"/>
            <ac:cxnSpMk id="22" creationId="{D1DFB18E-F4D8-4F7D-BA39-27E6C6D88132}"/>
          </ac:cxnSpMkLst>
        </pc:cxnChg>
        <pc:cxnChg chg="mod">
          <ac:chgData name="Dezhong Yao" userId="794760dbfb091494" providerId="LiveId" clId="{2CDC3CAC-6E6B-4E47-8D8A-E5FB685EC108}" dt="2020-08-15T00:43:17.345" v="1207"/>
          <ac:cxnSpMkLst>
            <pc:docMk/>
            <pc:sldMk cId="1804305719" sldId="368"/>
            <ac:cxnSpMk id="23" creationId="{AEB62F4B-7155-4252-82A5-5060677938CA}"/>
          </ac:cxnSpMkLst>
        </pc:cxnChg>
        <pc:cxnChg chg="mod">
          <ac:chgData name="Dezhong Yao" userId="794760dbfb091494" providerId="LiveId" clId="{2CDC3CAC-6E6B-4E47-8D8A-E5FB685EC108}" dt="2020-08-15T00:43:17.345" v="1207"/>
          <ac:cxnSpMkLst>
            <pc:docMk/>
            <pc:sldMk cId="1804305719" sldId="368"/>
            <ac:cxnSpMk id="25" creationId="{80DA98E9-FFE5-4888-B47E-046BD2364B45}"/>
          </ac:cxnSpMkLst>
        </pc:cxnChg>
        <pc:cxnChg chg="mod">
          <ac:chgData name="Dezhong Yao" userId="794760dbfb091494" providerId="LiveId" clId="{2CDC3CAC-6E6B-4E47-8D8A-E5FB685EC108}" dt="2020-08-15T00:43:17.345" v="1207"/>
          <ac:cxnSpMkLst>
            <pc:docMk/>
            <pc:sldMk cId="1804305719" sldId="368"/>
            <ac:cxnSpMk id="26" creationId="{75149C3E-0D34-47DE-A2FE-49A2B58A5533}"/>
          </ac:cxnSpMkLst>
        </pc:cxnChg>
        <pc:cxnChg chg="mod">
          <ac:chgData name="Dezhong Yao" userId="794760dbfb091494" providerId="LiveId" clId="{2CDC3CAC-6E6B-4E47-8D8A-E5FB685EC108}" dt="2020-08-15T00:43:17.345" v="1207"/>
          <ac:cxnSpMkLst>
            <pc:docMk/>
            <pc:sldMk cId="1804305719" sldId="368"/>
            <ac:cxnSpMk id="27" creationId="{9D22D6B3-E2C3-4202-B7E5-B1538029FE95}"/>
          </ac:cxnSpMkLst>
        </pc:cxnChg>
        <pc:cxnChg chg="mod">
          <ac:chgData name="Dezhong Yao" userId="794760dbfb091494" providerId="LiveId" clId="{2CDC3CAC-6E6B-4E47-8D8A-E5FB685EC108}" dt="2020-08-15T00:43:17.345" v="1207"/>
          <ac:cxnSpMkLst>
            <pc:docMk/>
            <pc:sldMk cId="1804305719" sldId="368"/>
            <ac:cxnSpMk id="28" creationId="{75367A29-78E4-4E07-89B9-A68EF508ABED}"/>
          </ac:cxnSpMkLst>
        </pc:cxnChg>
        <pc:cxnChg chg="mod">
          <ac:chgData name="Dezhong Yao" userId="794760dbfb091494" providerId="LiveId" clId="{2CDC3CAC-6E6B-4E47-8D8A-E5FB685EC108}" dt="2020-08-15T00:43:17.345" v="1207"/>
          <ac:cxnSpMkLst>
            <pc:docMk/>
            <pc:sldMk cId="1804305719" sldId="368"/>
            <ac:cxnSpMk id="29" creationId="{6F2B33F6-6859-4406-B266-F2B1AC8BCB7F}"/>
          </ac:cxnSpMkLst>
        </pc:cxnChg>
        <pc:cxnChg chg="mod">
          <ac:chgData name="Dezhong Yao" userId="794760dbfb091494" providerId="LiveId" clId="{2CDC3CAC-6E6B-4E47-8D8A-E5FB685EC108}" dt="2020-08-15T00:43:17.345" v="1207"/>
          <ac:cxnSpMkLst>
            <pc:docMk/>
            <pc:sldMk cId="1804305719" sldId="368"/>
            <ac:cxnSpMk id="30" creationId="{030B56F7-AEF2-4474-A43C-BC3F770EAA8F}"/>
          </ac:cxnSpMkLst>
        </pc:cxnChg>
        <pc:cxnChg chg="mod">
          <ac:chgData name="Dezhong Yao" userId="794760dbfb091494" providerId="LiveId" clId="{2CDC3CAC-6E6B-4E47-8D8A-E5FB685EC108}" dt="2020-08-15T00:43:17.345" v="1207"/>
          <ac:cxnSpMkLst>
            <pc:docMk/>
            <pc:sldMk cId="1804305719" sldId="368"/>
            <ac:cxnSpMk id="31" creationId="{0992177F-92AC-40C1-9230-670C679EAE3B}"/>
          </ac:cxnSpMkLst>
        </pc:cxnChg>
        <pc:cxnChg chg="mod">
          <ac:chgData name="Dezhong Yao" userId="794760dbfb091494" providerId="LiveId" clId="{2CDC3CAC-6E6B-4E47-8D8A-E5FB685EC108}" dt="2020-08-15T00:43:17.345" v="1207"/>
          <ac:cxnSpMkLst>
            <pc:docMk/>
            <pc:sldMk cId="1804305719" sldId="368"/>
            <ac:cxnSpMk id="33" creationId="{E7CDCCB9-6DA0-4DE7-BB2E-CCFE677BCBFD}"/>
          </ac:cxnSpMkLst>
        </pc:cxnChg>
        <pc:cxnChg chg="mod">
          <ac:chgData name="Dezhong Yao" userId="794760dbfb091494" providerId="LiveId" clId="{2CDC3CAC-6E6B-4E47-8D8A-E5FB685EC108}" dt="2020-08-15T00:43:17.345" v="1207"/>
          <ac:cxnSpMkLst>
            <pc:docMk/>
            <pc:sldMk cId="1804305719" sldId="368"/>
            <ac:cxnSpMk id="43" creationId="{5A570262-1657-495D-B640-ABCF408D6635}"/>
          </ac:cxnSpMkLst>
        </pc:cxnChg>
        <pc:cxnChg chg="mod">
          <ac:chgData name="Dezhong Yao" userId="794760dbfb091494" providerId="LiveId" clId="{2CDC3CAC-6E6B-4E47-8D8A-E5FB685EC108}" dt="2020-08-15T00:43:17.345" v="1207"/>
          <ac:cxnSpMkLst>
            <pc:docMk/>
            <pc:sldMk cId="1804305719" sldId="368"/>
            <ac:cxnSpMk id="52" creationId="{45828989-67E9-49D8-B542-BB2866BF7C6D}"/>
          </ac:cxnSpMkLst>
        </pc:cxnChg>
      </pc:sldChg>
      <pc:sldChg chg="addSp modSp new mod">
        <pc:chgData name="Dezhong Yao" userId="794760dbfb091494" providerId="LiveId" clId="{2CDC3CAC-6E6B-4E47-8D8A-E5FB685EC108}" dt="2020-07-05T15:24:35.590" v="1194" actId="1076"/>
        <pc:sldMkLst>
          <pc:docMk/>
          <pc:sldMk cId="1603264959" sldId="369"/>
        </pc:sldMkLst>
        <pc:spChg chg="mod">
          <ac:chgData name="Dezhong Yao" userId="794760dbfb091494" providerId="LiveId" clId="{2CDC3CAC-6E6B-4E47-8D8A-E5FB685EC108}" dt="2020-07-05T15:20:25.739" v="1007"/>
          <ac:spMkLst>
            <pc:docMk/>
            <pc:sldMk cId="1603264959" sldId="369"/>
            <ac:spMk id="2" creationId="{1E847866-B012-41E0-A404-23CA2D246D66}"/>
          </ac:spMkLst>
        </pc:spChg>
        <pc:spChg chg="mod">
          <ac:chgData name="Dezhong Yao" userId="794760dbfb091494" providerId="LiveId" clId="{2CDC3CAC-6E6B-4E47-8D8A-E5FB685EC108}" dt="2020-07-05T15:23:14.712" v="1183"/>
          <ac:spMkLst>
            <pc:docMk/>
            <pc:sldMk cId="1603264959" sldId="369"/>
            <ac:spMk id="3" creationId="{3337CD91-9FF7-4387-996A-824101E8E4B5}"/>
          </ac:spMkLst>
        </pc:spChg>
        <pc:picChg chg="add mod modCrop">
          <ac:chgData name="Dezhong Yao" userId="794760dbfb091494" providerId="LiveId" clId="{2CDC3CAC-6E6B-4E47-8D8A-E5FB685EC108}" dt="2020-07-05T15:24:35.590" v="1194" actId="1076"/>
          <ac:picMkLst>
            <pc:docMk/>
            <pc:sldMk cId="1603264959" sldId="369"/>
            <ac:picMk id="5" creationId="{B1489C85-B505-4D12-B60E-0AD7A380F719}"/>
          </ac:picMkLst>
        </pc:picChg>
      </pc:sldChg>
      <pc:sldChg chg="addSp delSp modSp mod">
        <pc:chgData name="Dezhong Yao" userId="794760dbfb091494" providerId="LiveId" clId="{2CDC3CAC-6E6B-4E47-8D8A-E5FB685EC108}" dt="2020-08-15T00:44:32.580" v="1236" actId="14100"/>
        <pc:sldMkLst>
          <pc:docMk/>
          <pc:sldMk cId="750950617" sldId="372"/>
        </pc:sldMkLst>
        <pc:spChg chg="mod">
          <ac:chgData name="Dezhong Yao" userId="794760dbfb091494" providerId="LiveId" clId="{2CDC3CAC-6E6B-4E47-8D8A-E5FB685EC108}" dt="2020-08-15T00:44:32.580" v="1236" actId="14100"/>
          <ac:spMkLst>
            <pc:docMk/>
            <pc:sldMk cId="750950617" sldId="372"/>
            <ac:spMk id="3" creationId="{95F0DE24-B593-4943-911F-4D980C5F13AC}"/>
          </ac:spMkLst>
        </pc:spChg>
        <pc:spChg chg="mod">
          <ac:chgData name="Dezhong Yao" userId="794760dbfb091494" providerId="LiveId" clId="{2CDC3CAC-6E6B-4E47-8D8A-E5FB685EC108}" dt="2020-08-15T00:44:25.507" v="1224"/>
          <ac:spMkLst>
            <pc:docMk/>
            <pc:sldMk cId="750950617" sldId="372"/>
            <ac:spMk id="12" creationId="{BA79CAA5-B62C-4319-AAF3-E115CAF3E6C9}"/>
          </ac:spMkLst>
        </pc:spChg>
        <pc:spChg chg="mod">
          <ac:chgData name="Dezhong Yao" userId="794760dbfb091494" providerId="LiveId" clId="{2CDC3CAC-6E6B-4E47-8D8A-E5FB685EC108}" dt="2020-08-15T00:44:25.507" v="1224"/>
          <ac:spMkLst>
            <pc:docMk/>
            <pc:sldMk cId="750950617" sldId="372"/>
            <ac:spMk id="13" creationId="{415F9147-9875-4CE9-99E7-04740EB21E54}"/>
          </ac:spMkLst>
        </pc:spChg>
        <pc:spChg chg="mod">
          <ac:chgData name="Dezhong Yao" userId="794760dbfb091494" providerId="LiveId" clId="{2CDC3CAC-6E6B-4E47-8D8A-E5FB685EC108}" dt="2020-08-15T00:44:25.507" v="1224"/>
          <ac:spMkLst>
            <pc:docMk/>
            <pc:sldMk cId="750950617" sldId="372"/>
            <ac:spMk id="21" creationId="{FFC43454-5861-44F1-8C02-70C11B608EEC}"/>
          </ac:spMkLst>
        </pc:spChg>
        <pc:spChg chg="mod">
          <ac:chgData name="Dezhong Yao" userId="794760dbfb091494" providerId="LiveId" clId="{2CDC3CAC-6E6B-4E47-8D8A-E5FB685EC108}" dt="2020-08-15T00:44:25.507" v="1224"/>
          <ac:spMkLst>
            <pc:docMk/>
            <pc:sldMk cId="750950617" sldId="372"/>
            <ac:spMk id="22" creationId="{E44E1BDF-0197-41E5-A614-5B30264CBE8A}"/>
          </ac:spMkLst>
        </pc:spChg>
        <pc:spChg chg="mod">
          <ac:chgData name="Dezhong Yao" userId="794760dbfb091494" providerId="LiveId" clId="{2CDC3CAC-6E6B-4E47-8D8A-E5FB685EC108}" dt="2020-08-15T00:44:25.507" v="1224"/>
          <ac:spMkLst>
            <pc:docMk/>
            <pc:sldMk cId="750950617" sldId="372"/>
            <ac:spMk id="23" creationId="{B60C6155-F051-4CCA-BA8D-63942A1C9910}"/>
          </ac:spMkLst>
        </pc:spChg>
        <pc:spChg chg="mod">
          <ac:chgData name="Dezhong Yao" userId="794760dbfb091494" providerId="LiveId" clId="{2CDC3CAC-6E6B-4E47-8D8A-E5FB685EC108}" dt="2020-08-15T00:44:25.507" v="1224"/>
          <ac:spMkLst>
            <pc:docMk/>
            <pc:sldMk cId="750950617" sldId="372"/>
            <ac:spMk id="24" creationId="{048B3536-E543-4BCA-A72B-12476C535054}"/>
          </ac:spMkLst>
        </pc:spChg>
        <pc:spChg chg="mod">
          <ac:chgData name="Dezhong Yao" userId="794760dbfb091494" providerId="LiveId" clId="{2CDC3CAC-6E6B-4E47-8D8A-E5FB685EC108}" dt="2020-08-15T00:44:25.507" v="1224"/>
          <ac:spMkLst>
            <pc:docMk/>
            <pc:sldMk cId="750950617" sldId="372"/>
            <ac:spMk id="25" creationId="{5CA72C5E-DB33-4D46-9B22-C7D15A21387F}"/>
          </ac:spMkLst>
        </pc:spChg>
        <pc:spChg chg="mod">
          <ac:chgData name="Dezhong Yao" userId="794760dbfb091494" providerId="LiveId" clId="{2CDC3CAC-6E6B-4E47-8D8A-E5FB685EC108}" dt="2020-08-15T00:44:25.507" v="1224"/>
          <ac:spMkLst>
            <pc:docMk/>
            <pc:sldMk cId="750950617" sldId="372"/>
            <ac:spMk id="26" creationId="{D1F3793C-6D86-46B9-9B7B-9173F9B3EB87}"/>
          </ac:spMkLst>
        </pc:spChg>
        <pc:spChg chg="mod">
          <ac:chgData name="Dezhong Yao" userId="794760dbfb091494" providerId="LiveId" clId="{2CDC3CAC-6E6B-4E47-8D8A-E5FB685EC108}" dt="2020-08-15T00:44:25.507" v="1224"/>
          <ac:spMkLst>
            <pc:docMk/>
            <pc:sldMk cId="750950617" sldId="372"/>
            <ac:spMk id="27" creationId="{42B68C56-5892-4557-A998-2058AF246E47}"/>
          </ac:spMkLst>
        </pc:spChg>
        <pc:spChg chg="mod">
          <ac:chgData name="Dezhong Yao" userId="794760dbfb091494" providerId="LiveId" clId="{2CDC3CAC-6E6B-4E47-8D8A-E5FB685EC108}" dt="2020-08-15T00:44:25.507" v="1224"/>
          <ac:spMkLst>
            <pc:docMk/>
            <pc:sldMk cId="750950617" sldId="372"/>
            <ac:spMk id="28" creationId="{BB72EFC8-68A9-4C33-83A3-1D21D2EAE4B8}"/>
          </ac:spMkLst>
        </pc:spChg>
        <pc:spChg chg="mod">
          <ac:chgData name="Dezhong Yao" userId="794760dbfb091494" providerId="LiveId" clId="{2CDC3CAC-6E6B-4E47-8D8A-E5FB685EC108}" dt="2020-08-15T00:44:25.507" v="1224"/>
          <ac:spMkLst>
            <pc:docMk/>
            <pc:sldMk cId="750950617" sldId="372"/>
            <ac:spMk id="29" creationId="{2EEDEFE7-6B0E-4CB6-86A2-7DF52A3A3F87}"/>
          </ac:spMkLst>
        </pc:spChg>
        <pc:spChg chg="mod">
          <ac:chgData name="Dezhong Yao" userId="794760dbfb091494" providerId="LiveId" clId="{2CDC3CAC-6E6B-4E47-8D8A-E5FB685EC108}" dt="2020-08-15T00:44:25.507" v="1224"/>
          <ac:spMkLst>
            <pc:docMk/>
            <pc:sldMk cId="750950617" sldId="372"/>
            <ac:spMk id="30" creationId="{836F7BBA-B15E-452B-98F5-E3C1C1AF1DAE}"/>
          </ac:spMkLst>
        </pc:spChg>
        <pc:spChg chg="mod">
          <ac:chgData name="Dezhong Yao" userId="794760dbfb091494" providerId="LiveId" clId="{2CDC3CAC-6E6B-4E47-8D8A-E5FB685EC108}" dt="2020-08-15T00:44:25.507" v="1224"/>
          <ac:spMkLst>
            <pc:docMk/>
            <pc:sldMk cId="750950617" sldId="372"/>
            <ac:spMk id="31" creationId="{366291AA-1A81-46B2-A796-786F3E8437A8}"/>
          </ac:spMkLst>
        </pc:spChg>
        <pc:spChg chg="mod">
          <ac:chgData name="Dezhong Yao" userId="794760dbfb091494" providerId="LiveId" clId="{2CDC3CAC-6E6B-4E47-8D8A-E5FB685EC108}" dt="2020-08-15T00:44:25.507" v="1224"/>
          <ac:spMkLst>
            <pc:docMk/>
            <pc:sldMk cId="750950617" sldId="372"/>
            <ac:spMk id="32" creationId="{BBE8845A-FAA8-4E00-B652-2046E763F05F}"/>
          </ac:spMkLst>
        </pc:spChg>
        <pc:spChg chg="mod">
          <ac:chgData name="Dezhong Yao" userId="794760dbfb091494" providerId="LiveId" clId="{2CDC3CAC-6E6B-4E47-8D8A-E5FB685EC108}" dt="2020-08-15T00:44:25.507" v="1224"/>
          <ac:spMkLst>
            <pc:docMk/>
            <pc:sldMk cId="750950617" sldId="372"/>
            <ac:spMk id="33" creationId="{B251AD34-559B-45D9-8DAB-5F05EEC6C612}"/>
          </ac:spMkLst>
        </pc:spChg>
        <pc:spChg chg="mod">
          <ac:chgData name="Dezhong Yao" userId="794760dbfb091494" providerId="LiveId" clId="{2CDC3CAC-6E6B-4E47-8D8A-E5FB685EC108}" dt="2020-08-15T00:44:25.507" v="1224"/>
          <ac:spMkLst>
            <pc:docMk/>
            <pc:sldMk cId="750950617" sldId="372"/>
            <ac:spMk id="34" creationId="{E29E2B31-F178-4109-BC4D-07E2AAF30F08}"/>
          </ac:spMkLst>
        </pc:spChg>
        <pc:spChg chg="mod">
          <ac:chgData name="Dezhong Yao" userId="794760dbfb091494" providerId="LiveId" clId="{2CDC3CAC-6E6B-4E47-8D8A-E5FB685EC108}" dt="2020-08-15T00:44:25.507" v="1224"/>
          <ac:spMkLst>
            <pc:docMk/>
            <pc:sldMk cId="750950617" sldId="372"/>
            <ac:spMk id="35" creationId="{7364C71C-71C3-4502-A03D-46453C2C113F}"/>
          </ac:spMkLst>
        </pc:spChg>
        <pc:spChg chg="mod">
          <ac:chgData name="Dezhong Yao" userId="794760dbfb091494" providerId="LiveId" clId="{2CDC3CAC-6E6B-4E47-8D8A-E5FB685EC108}" dt="2020-08-15T00:44:25.507" v="1224"/>
          <ac:spMkLst>
            <pc:docMk/>
            <pc:sldMk cId="750950617" sldId="372"/>
            <ac:spMk id="36" creationId="{DF031C07-C7F2-4041-A264-567C968D2837}"/>
          </ac:spMkLst>
        </pc:spChg>
        <pc:spChg chg="mod">
          <ac:chgData name="Dezhong Yao" userId="794760dbfb091494" providerId="LiveId" clId="{2CDC3CAC-6E6B-4E47-8D8A-E5FB685EC108}" dt="2020-08-15T00:44:25.507" v="1224"/>
          <ac:spMkLst>
            <pc:docMk/>
            <pc:sldMk cId="750950617" sldId="372"/>
            <ac:spMk id="37" creationId="{8E1C98E1-1EF4-4D5D-88FA-4EBAF63C633C}"/>
          </ac:spMkLst>
        </pc:spChg>
        <pc:spChg chg="mod">
          <ac:chgData name="Dezhong Yao" userId="794760dbfb091494" providerId="LiveId" clId="{2CDC3CAC-6E6B-4E47-8D8A-E5FB685EC108}" dt="2020-08-15T00:44:25.507" v="1224"/>
          <ac:spMkLst>
            <pc:docMk/>
            <pc:sldMk cId="750950617" sldId="372"/>
            <ac:spMk id="38" creationId="{E21F6121-C263-4084-AF78-9ACAB61DEA1D}"/>
          </ac:spMkLst>
        </pc:spChg>
        <pc:spChg chg="mod">
          <ac:chgData name="Dezhong Yao" userId="794760dbfb091494" providerId="LiveId" clId="{2CDC3CAC-6E6B-4E47-8D8A-E5FB685EC108}" dt="2020-08-15T00:44:25.507" v="1224"/>
          <ac:spMkLst>
            <pc:docMk/>
            <pc:sldMk cId="750950617" sldId="372"/>
            <ac:spMk id="39" creationId="{E5CB25C9-6D39-4B00-9DD8-11188B436A43}"/>
          </ac:spMkLst>
        </pc:spChg>
        <pc:spChg chg="mod">
          <ac:chgData name="Dezhong Yao" userId="794760dbfb091494" providerId="LiveId" clId="{2CDC3CAC-6E6B-4E47-8D8A-E5FB685EC108}" dt="2020-08-15T00:44:25.507" v="1224"/>
          <ac:spMkLst>
            <pc:docMk/>
            <pc:sldMk cId="750950617" sldId="372"/>
            <ac:spMk id="40" creationId="{2CB860DF-F6A6-4D47-9386-74B4671A2441}"/>
          </ac:spMkLst>
        </pc:spChg>
        <pc:spChg chg="mod">
          <ac:chgData name="Dezhong Yao" userId="794760dbfb091494" providerId="LiveId" clId="{2CDC3CAC-6E6B-4E47-8D8A-E5FB685EC108}" dt="2020-08-15T00:44:25.507" v="1224"/>
          <ac:spMkLst>
            <pc:docMk/>
            <pc:sldMk cId="750950617" sldId="372"/>
            <ac:spMk id="41" creationId="{5901DA4E-8908-4AC9-B68E-519D8C978A1F}"/>
          </ac:spMkLst>
        </pc:spChg>
        <pc:spChg chg="mod">
          <ac:chgData name="Dezhong Yao" userId="794760dbfb091494" providerId="LiveId" clId="{2CDC3CAC-6E6B-4E47-8D8A-E5FB685EC108}" dt="2020-08-15T00:44:25.507" v="1224"/>
          <ac:spMkLst>
            <pc:docMk/>
            <pc:sldMk cId="750950617" sldId="372"/>
            <ac:spMk id="42" creationId="{A9158089-71A0-4F29-AFE3-EF4C7E716712}"/>
          </ac:spMkLst>
        </pc:spChg>
        <pc:spChg chg="mod">
          <ac:chgData name="Dezhong Yao" userId="794760dbfb091494" providerId="LiveId" clId="{2CDC3CAC-6E6B-4E47-8D8A-E5FB685EC108}" dt="2020-08-15T00:44:25.507" v="1224"/>
          <ac:spMkLst>
            <pc:docMk/>
            <pc:sldMk cId="750950617" sldId="372"/>
            <ac:spMk id="43" creationId="{8172A89E-2C30-4E7E-BF05-B220215AD2C6}"/>
          </ac:spMkLst>
        </pc:spChg>
        <pc:spChg chg="mod">
          <ac:chgData name="Dezhong Yao" userId="794760dbfb091494" providerId="LiveId" clId="{2CDC3CAC-6E6B-4E47-8D8A-E5FB685EC108}" dt="2020-08-15T00:44:25.507" v="1224"/>
          <ac:spMkLst>
            <pc:docMk/>
            <pc:sldMk cId="750950617" sldId="372"/>
            <ac:spMk id="44" creationId="{457F4F80-D602-4FDD-A719-9A5C38E85485}"/>
          </ac:spMkLst>
        </pc:spChg>
        <pc:spChg chg="mod">
          <ac:chgData name="Dezhong Yao" userId="794760dbfb091494" providerId="LiveId" clId="{2CDC3CAC-6E6B-4E47-8D8A-E5FB685EC108}" dt="2020-08-15T00:44:25.507" v="1224"/>
          <ac:spMkLst>
            <pc:docMk/>
            <pc:sldMk cId="750950617" sldId="372"/>
            <ac:spMk id="45" creationId="{37111AFF-18A1-40B0-AB01-DF7D4D323193}"/>
          </ac:spMkLst>
        </pc:spChg>
        <pc:spChg chg="mod">
          <ac:chgData name="Dezhong Yao" userId="794760dbfb091494" providerId="LiveId" clId="{2CDC3CAC-6E6B-4E47-8D8A-E5FB685EC108}" dt="2020-08-15T00:44:25.507" v="1224"/>
          <ac:spMkLst>
            <pc:docMk/>
            <pc:sldMk cId="750950617" sldId="372"/>
            <ac:spMk id="46" creationId="{BC12BE4A-92CB-47BB-9786-DC94EC2C3A39}"/>
          </ac:spMkLst>
        </pc:spChg>
        <pc:spChg chg="mod">
          <ac:chgData name="Dezhong Yao" userId="794760dbfb091494" providerId="LiveId" clId="{2CDC3CAC-6E6B-4E47-8D8A-E5FB685EC108}" dt="2020-08-15T00:44:25.507" v="1224"/>
          <ac:spMkLst>
            <pc:docMk/>
            <pc:sldMk cId="750950617" sldId="372"/>
            <ac:spMk id="47" creationId="{1D28765A-DF61-429E-AECF-35D4411A4270}"/>
          </ac:spMkLst>
        </pc:spChg>
        <pc:spChg chg="mod">
          <ac:chgData name="Dezhong Yao" userId="794760dbfb091494" providerId="LiveId" clId="{2CDC3CAC-6E6B-4E47-8D8A-E5FB685EC108}" dt="2020-08-15T00:44:25.507" v="1224"/>
          <ac:spMkLst>
            <pc:docMk/>
            <pc:sldMk cId="750950617" sldId="372"/>
            <ac:spMk id="48" creationId="{8D906088-9D11-4F8E-8BB6-260AA82DBBFA}"/>
          </ac:spMkLst>
        </pc:spChg>
        <pc:spChg chg="mod">
          <ac:chgData name="Dezhong Yao" userId="794760dbfb091494" providerId="LiveId" clId="{2CDC3CAC-6E6B-4E47-8D8A-E5FB685EC108}" dt="2020-08-15T00:44:25.507" v="1224"/>
          <ac:spMkLst>
            <pc:docMk/>
            <pc:sldMk cId="750950617" sldId="372"/>
            <ac:spMk id="49" creationId="{BC1EDF90-8736-4546-8348-BA432B38F7B8}"/>
          </ac:spMkLst>
        </pc:spChg>
        <pc:spChg chg="mod">
          <ac:chgData name="Dezhong Yao" userId="794760dbfb091494" providerId="LiveId" clId="{2CDC3CAC-6E6B-4E47-8D8A-E5FB685EC108}" dt="2020-08-15T00:44:25.507" v="1224"/>
          <ac:spMkLst>
            <pc:docMk/>
            <pc:sldMk cId="750950617" sldId="372"/>
            <ac:spMk id="50" creationId="{E8C3FC80-544D-405F-B25E-40B226282C61}"/>
          </ac:spMkLst>
        </pc:spChg>
        <pc:spChg chg="mod">
          <ac:chgData name="Dezhong Yao" userId="794760dbfb091494" providerId="LiveId" clId="{2CDC3CAC-6E6B-4E47-8D8A-E5FB685EC108}" dt="2020-08-15T00:44:25.507" v="1224"/>
          <ac:spMkLst>
            <pc:docMk/>
            <pc:sldMk cId="750950617" sldId="372"/>
            <ac:spMk id="51" creationId="{F7C0EE2E-251D-4DC7-8753-CE451317344D}"/>
          </ac:spMkLst>
        </pc:spChg>
        <pc:spChg chg="mod">
          <ac:chgData name="Dezhong Yao" userId="794760dbfb091494" providerId="LiveId" clId="{2CDC3CAC-6E6B-4E47-8D8A-E5FB685EC108}" dt="2020-08-15T00:44:25.507" v="1224"/>
          <ac:spMkLst>
            <pc:docMk/>
            <pc:sldMk cId="750950617" sldId="372"/>
            <ac:spMk id="52" creationId="{43F209E6-489D-4A2D-B37C-11708411676A}"/>
          </ac:spMkLst>
        </pc:spChg>
        <pc:spChg chg="mod">
          <ac:chgData name="Dezhong Yao" userId="794760dbfb091494" providerId="LiveId" clId="{2CDC3CAC-6E6B-4E47-8D8A-E5FB685EC108}" dt="2020-08-15T00:44:25.507" v="1224"/>
          <ac:spMkLst>
            <pc:docMk/>
            <pc:sldMk cId="750950617" sldId="372"/>
            <ac:spMk id="53" creationId="{11C12D6C-5A84-45B7-ADCF-01D14B82C24D}"/>
          </ac:spMkLst>
        </pc:spChg>
        <pc:spChg chg="mod">
          <ac:chgData name="Dezhong Yao" userId="794760dbfb091494" providerId="LiveId" clId="{2CDC3CAC-6E6B-4E47-8D8A-E5FB685EC108}" dt="2020-08-15T00:44:25.507" v="1224"/>
          <ac:spMkLst>
            <pc:docMk/>
            <pc:sldMk cId="750950617" sldId="372"/>
            <ac:spMk id="54" creationId="{FFDD41E1-3DAC-4492-9B25-5DB15A0C2657}"/>
          </ac:spMkLst>
        </pc:spChg>
        <pc:spChg chg="mod">
          <ac:chgData name="Dezhong Yao" userId="794760dbfb091494" providerId="LiveId" clId="{2CDC3CAC-6E6B-4E47-8D8A-E5FB685EC108}" dt="2020-08-15T00:44:25.507" v="1224"/>
          <ac:spMkLst>
            <pc:docMk/>
            <pc:sldMk cId="750950617" sldId="372"/>
            <ac:spMk id="55" creationId="{8A6470E0-469D-4EB3-94A4-D60971E667C8}"/>
          </ac:spMkLst>
        </pc:spChg>
        <pc:spChg chg="mod">
          <ac:chgData name="Dezhong Yao" userId="794760dbfb091494" providerId="LiveId" clId="{2CDC3CAC-6E6B-4E47-8D8A-E5FB685EC108}" dt="2020-08-15T00:44:25.507" v="1224"/>
          <ac:spMkLst>
            <pc:docMk/>
            <pc:sldMk cId="750950617" sldId="372"/>
            <ac:spMk id="56" creationId="{FAD85077-8040-4D45-8F2A-BB4AC0DC1ECA}"/>
          </ac:spMkLst>
        </pc:spChg>
        <pc:grpChg chg="add mod">
          <ac:chgData name="Dezhong Yao" userId="794760dbfb091494" providerId="LiveId" clId="{2CDC3CAC-6E6B-4E47-8D8A-E5FB685EC108}" dt="2020-08-15T00:44:28.332" v="1235" actId="1038"/>
          <ac:grpSpMkLst>
            <pc:docMk/>
            <pc:sldMk cId="750950617" sldId="372"/>
            <ac:grpSpMk id="5" creationId="{09F14987-34C0-4E14-9F11-B19DF60134E6}"/>
          </ac:grpSpMkLst>
        </pc:grpChg>
        <pc:grpChg chg="mod">
          <ac:chgData name="Dezhong Yao" userId="794760dbfb091494" providerId="LiveId" clId="{2CDC3CAC-6E6B-4E47-8D8A-E5FB685EC108}" dt="2020-08-15T00:44:25.507" v="1224"/>
          <ac:grpSpMkLst>
            <pc:docMk/>
            <pc:sldMk cId="750950617" sldId="372"/>
            <ac:grpSpMk id="6" creationId="{FD22D3FC-B47F-4071-9023-A9168CB9CEA6}"/>
          </ac:grpSpMkLst>
        </pc:grpChg>
        <pc:grpChg chg="mod">
          <ac:chgData name="Dezhong Yao" userId="794760dbfb091494" providerId="LiveId" clId="{2CDC3CAC-6E6B-4E47-8D8A-E5FB685EC108}" dt="2020-08-15T00:44:25.507" v="1224"/>
          <ac:grpSpMkLst>
            <pc:docMk/>
            <pc:sldMk cId="750950617" sldId="372"/>
            <ac:grpSpMk id="7" creationId="{2A79729A-AF9C-48A4-ACCC-299A25E8F02E}"/>
          </ac:grpSpMkLst>
        </pc:grpChg>
        <pc:grpChg chg="mod">
          <ac:chgData name="Dezhong Yao" userId="794760dbfb091494" providerId="LiveId" clId="{2CDC3CAC-6E6B-4E47-8D8A-E5FB685EC108}" dt="2020-08-15T00:44:25.507" v="1224"/>
          <ac:grpSpMkLst>
            <pc:docMk/>
            <pc:sldMk cId="750950617" sldId="372"/>
            <ac:grpSpMk id="8" creationId="{28097D4D-3728-4C98-9B30-E75C81014BC1}"/>
          </ac:grpSpMkLst>
        </pc:grpChg>
        <pc:grpChg chg="mod">
          <ac:chgData name="Dezhong Yao" userId="794760dbfb091494" providerId="LiveId" clId="{2CDC3CAC-6E6B-4E47-8D8A-E5FB685EC108}" dt="2020-08-15T00:44:25.507" v="1224"/>
          <ac:grpSpMkLst>
            <pc:docMk/>
            <pc:sldMk cId="750950617" sldId="372"/>
            <ac:grpSpMk id="9" creationId="{2DEA0738-751D-4C9E-8CE5-8BC0A1290D5B}"/>
          </ac:grpSpMkLst>
        </pc:grpChg>
        <pc:grpChg chg="mod">
          <ac:chgData name="Dezhong Yao" userId="794760dbfb091494" providerId="LiveId" clId="{2CDC3CAC-6E6B-4E47-8D8A-E5FB685EC108}" dt="2020-08-15T00:44:25.507" v="1224"/>
          <ac:grpSpMkLst>
            <pc:docMk/>
            <pc:sldMk cId="750950617" sldId="372"/>
            <ac:grpSpMk id="10" creationId="{9F01947D-C36A-46D8-856F-4B0E24AF6F5F}"/>
          </ac:grpSpMkLst>
        </pc:grpChg>
        <pc:grpChg chg="mod">
          <ac:chgData name="Dezhong Yao" userId="794760dbfb091494" providerId="LiveId" clId="{2CDC3CAC-6E6B-4E47-8D8A-E5FB685EC108}" dt="2020-08-15T00:44:25.507" v="1224"/>
          <ac:grpSpMkLst>
            <pc:docMk/>
            <pc:sldMk cId="750950617" sldId="372"/>
            <ac:grpSpMk id="11" creationId="{8F7258EE-0604-466D-B287-C249F271D4B1}"/>
          </ac:grpSpMkLst>
        </pc:grpChg>
        <pc:grpChg chg="mod">
          <ac:chgData name="Dezhong Yao" userId="794760dbfb091494" providerId="LiveId" clId="{2CDC3CAC-6E6B-4E47-8D8A-E5FB685EC108}" dt="2020-08-15T00:44:25.507" v="1224"/>
          <ac:grpSpMkLst>
            <pc:docMk/>
            <pc:sldMk cId="750950617" sldId="372"/>
            <ac:grpSpMk id="14" creationId="{62084064-0F32-4C5F-A1FA-2A2FA5638306}"/>
          </ac:grpSpMkLst>
        </pc:grpChg>
        <pc:picChg chg="del">
          <ac:chgData name="Dezhong Yao" userId="794760dbfb091494" providerId="LiveId" clId="{2CDC3CAC-6E6B-4E47-8D8A-E5FB685EC108}" dt="2020-08-15T00:44:25.204" v="1223" actId="478"/>
          <ac:picMkLst>
            <pc:docMk/>
            <pc:sldMk cId="750950617" sldId="372"/>
            <ac:picMk id="4" creationId="{C9F79BB6-4708-4202-BBB1-2E29A0B7AC82}"/>
          </ac:picMkLst>
        </pc:picChg>
        <pc:cxnChg chg="mod">
          <ac:chgData name="Dezhong Yao" userId="794760dbfb091494" providerId="LiveId" clId="{2CDC3CAC-6E6B-4E47-8D8A-E5FB685EC108}" dt="2020-08-15T00:44:25.507" v="1224"/>
          <ac:cxnSpMkLst>
            <pc:docMk/>
            <pc:sldMk cId="750950617" sldId="372"/>
            <ac:cxnSpMk id="15" creationId="{BBA66EF3-3D52-48C1-A7CB-296C78C6C5DE}"/>
          </ac:cxnSpMkLst>
        </pc:cxnChg>
        <pc:cxnChg chg="mod">
          <ac:chgData name="Dezhong Yao" userId="794760dbfb091494" providerId="LiveId" clId="{2CDC3CAC-6E6B-4E47-8D8A-E5FB685EC108}" dt="2020-08-15T00:44:25.507" v="1224"/>
          <ac:cxnSpMkLst>
            <pc:docMk/>
            <pc:sldMk cId="750950617" sldId="372"/>
            <ac:cxnSpMk id="16" creationId="{87022400-C49D-41E6-A5D1-97C7EFF1EE78}"/>
          </ac:cxnSpMkLst>
        </pc:cxnChg>
        <pc:cxnChg chg="mod">
          <ac:chgData name="Dezhong Yao" userId="794760dbfb091494" providerId="LiveId" clId="{2CDC3CAC-6E6B-4E47-8D8A-E5FB685EC108}" dt="2020-08-15T00:44:25.507" v="1224"/>
          <ac:cxnSpMkLst>
            <pc:docMk/>
            <pc:sldMk cId="750950617" sldId="372"/>
            <ac:cxnSpMk id="17" creationId="{AD0549ED-4909-4C9D-B293-55D82748FFCB}"/>
          </ac:cxnSpMkLst>
        </pc:cxnChg>
        <pc:cxnChg chg="mod">
          <ac:chgData name="Dezhong Yao" userId="794760dbfb091494" providerId="LiveId" clId="{2CDC3CAC-6E6B-4E47-8D8A-E5FB685EC108}" dt="2020-08-15T00:44:25.507" v="1224"/>
          <ac:cxnSpMkLst>
            <pc:docMk/>
            <pc:sldMk cId="750950617" sldId="372"/>
            <ac:cxnSpMk id="18" creationId="{41995749-DEF1-4C66-BB8A-73861C1CF8EE}"/>
          </ac:cxnSpMkLst>
        </pc:cxnChg>
        <pc:cxnChg chg="mod">
          <ac:chgData name="Dezhong Yao" userId="794760dbfb091494" providerId="LiveId" clId="{2CDC3CAC-6E6B-4E47-8D8A-E5FB685EC108}" dt="2020-08-15T00:44:25.507" v="1224"/>
          <ac:cxnSpMkLst>
            <pc:docMk/>
            <pc:sldMk cId="750950617" sldId="372"/>
            <ac:cxnSpMk id="19" creationId="{F5443C03-F7AF-4A00-A99C-EF204FA399B1}"/>
          </ac:cxnSpMkLst>
        </pc:cxnChg>
        <pc:cxnChg chg="mod">
          <ac:chgData name="Dezhong Yao" userId="794760dbfb091494" providerId="LiveId" clId="{2CDC3CAC-6E6B-4E47-8D8A-E5FB685EC108}" dt="2020-08-15T00:44:25.507" v="1224"/>
          <ac:cxnSpMkLst>
            <pc:docMk/>
            <pc:sldMk cId="750950617" sldId="372"/>
            <ac:cxnSpMk id="20" creationId="{C571CA10-C484-475D-A653-48F9CFCC650B}"/>
          </ac:cxnSpMkLst>
        </pc:cxnChg>
      </pc:sldChg>
      <pc:sldChg chg="addSp delSp modSp mod">
        <pc:chgData name="Dezhong Yao" userId="794760dbfb091494" providerId="LiveId" clId="{2CDC3CAC-6E6B-4E47-8D8A-E5FB685EC108}" dt="2020-08-15T00:43:37.577" v="1211"/>
        <pc:sldMkLst>
          <pc:docMk/>
          <pc:sldMk cId="1344224329" sldId="373"/>
        </pc:sldMkLst>
        <pc:spChg chg="mod">
          <ac:chgData name="Dezhong Yao" userId="794760dbfb091494" providerId="LiveId" clId="{2CDC3CAC-6E6B-4E47-8D8A-E5FB685EC108}" dt="2020-08-15T00:43:37.577" v="1211"/>
          <ac:spMkLst>
            <pc:docMk/>
            <pc:sldMk cId="1344224329" sldId="373"/>
            <ac:spMk id="9" creationId="{83D2F2EF-A443-48EB-B7C7-0B73816D5935}"/>
          </ac:spMkLst>
        </pc:spChg>
        <pc:spChg chg="mod">
          <ac:chgData name="Dezhong Yao" userId="794760dbfb091494" providerId="LiveId" clId="{2CDC3CAC-6E6B-4E47-8D8A-E5FB685EC108}" dt="2020-08-15T00:43:37.577" v="1211"/>
          <ac:spMkLst>
            <pc:docMk/>
            <pc:sldMk cId="1344224329" sldId="373"/>
            <ac:spMk id="11" creationId="{C9FC87B4-A281-4387-A448-C3D8793D93C2}"/>
          </ac:spMkLst>
        </pc:spChg>
        <pc:spChg chg="mod">
          <ac:chgData name="Dezhong Yao" userId="794760dbfb091494" providerId="LiveId" clId="{2CDC3CAC-6E6B-4E47-8D8A-E5FB685EC108}" dt="2020-08-15T00:43:37.577" v="1211"/>
          <ac:spMkLst>
            <pc:docMk/>
            <pc:sldMk cId="1344224329" sldId="373"/>
            <ac:spMk id="17" creationId="{EB4FAD7E-354E-4538-84E9-D4CF1D528F08}"/>
          </ac:spMkLst>
        </pc:spChg>
        <pc:spChg chg="mod">
          <ac:chgData name="Dezhong Yao" userId="794760dbfb091494" providerId="LiveId" clId="{2CDC3CAC-6E6B-4E47-8D8A-E5FB685EC108}" dt="2020-08-15T00:43:37.577" v="1211"/>
          <ac:spMkLst>
            <pc:docMk/>
            <pc:sldMk cId="1344224329" sldId="373"/>
            <ac:spMk id="18" creationId="{9B751DFD-CCD2-4D00-9C55-2E3B41F88C39}"/>
          </ac:spMkLst>
        </pc:spChg>
        <pc:spChg chg="mod">
          <ac:chgData name="Dezhong Yao" userId="794760dbfb091494" providerId="LiveId" clId="{2CDC3CAC-6E6B-4E47-8D8A-E5FB685EC108}" dt="2020-08-15T00:43:37.577" v="1211"/>
          <ac:spMkLst>
            <pc:docMk/>
            <pc:sldMk cId="1344224329" sldId="373"/>
            <ac:spMk id="19" creationId="{5FFD6E09-7B2F-4002-A731-A9CD26A99987}"/>
          </ac:spMkLst>
        </pc:spChg>
        <pc:spChg chg="mod">
          <ac:chgData name="Dezhong Yao" userId="794760dbfb091494" providerId="LiveId" clId="{2CDC3CAC-6E6B-4E47-8D8A-E5FB685EC108}" dt="2020-08-15T00:43:37.577" v="1211"/>
          <ac:spMkLst>
            <pc:docMk/>
            <pc:sldMk cId="1344224329" sldId="373"/>
            <ac:spMk id="20" creationId="{E822AAE4-CE51-49AE-BF4D-68CE1C590B01}"/>
          </ac:spMkLst>
        </pc:spChg>
        <pc:spChg chg="mod">
          <ac:chgData name="Dezhong Yao" userId="794760dbfb091494" providerId="LiveId" clId="{2CDC3CAC-6E6B-4E47-8D8A-E5FB685EC108}" dt="2020-08-15T00:43:37.577" v="1211"/>
          <ac:spMkLst>
            <pc:docMk/>
            <pc:sldMk cId="1344224329" sldId="373"/>
            <ac:spMk id="21" creationId="{01362D16-65B7-4197-86AE-93967C77CF73}"/>
          </ac:spMkLst>
        </pc:spChg>
        <pc:spChg chg="mod">
          <ac:chgData name="Dezhong Yao" userId="794760dbfb091494" providerId="LiveId" clId="{2CDC3CAC-6E6B-4E47-8D8A-E5FB685EC108}" dt="2020-08-15T00:43:37.577" v="1211"/>
          <ac:spMkLst>
            <pc:docMk/>
            <pc:sldMk cId="1344224329" sldId="373"/>
            <ac:spMk id="22" creationId="{18F84196-9180-4E5B-956A-EDF16811F60C}"/>
          </ac:spMkLst>
        </pc:spChg>
        <pc:spChg chg="mod">
          <ac:chgData name="Dezhong Yao" userId="794760dbfb091494" providerId="LiveId" clId="{2CDC3CAC-6E6B-4E47-8D8A-E5FB685EC108}" dt="2020-08-15T00:43:37.577" v="1211"/>
          <ac:spMkLst>
            <pc:docMk/>
            <pc:sldMk cId="1344224329" sldId="373"/>
            <ac:spMk id="23" creationId="{D8F111F5-789A-48E3-885A-4450175BF2E2}"/>
          </ac:spMkLst>
        </pc:spChg>
        <pc:spChg chg="mod">
          <ac:chgData name="Dezhong Yao" userId="794760dbfb091494" providerId="LiveId" clId="{2CDC3CAC-6E6B-4E47-8D8A-E5FB685EC108}" dt="2020-08-15T00:43:37.577" v="1211"/>
          <ac:spMkLst>
            <pc:docMk/>
            <pc:sldMk cId="1344224329" sldId="373"/>
            <ac:spMk id="24" creationId="{4A7E48D2-FA4F-4199-B094-103CCE1F3188}"/>
          </ac:spMkLst>
        </pc:spChg>
        <pc:spChg chg="mod">
          <ac:chgData name="Dezhong Yao" userId="794760dbfb091494" providerId="LiveId" clId="{2CDC3CAC-6E6B-4E47-8D8A-E5FB685EC108}" dt="2020-08-15T00:43:37.577" v="1211"/>
          <ac:spMkLst>
            <pc:docMk/>
            <pc:sldMk cId="1344224329" sldId="373"/>
            <ac:spMk id="25" creationId="{B6B07DDB-7FA9-4F25-A01A-0CC0E6672396}"/>
          </ac:spMkLst>
        </pc:spChg>
        <pc:spChg chg="mod">
          <ac:chgData name="Dezhong Yao" userId="794760dbfb091494" providerId="LiveId" clId="{2CDC3CAC-6E6B-4E47-8D8A-E5FB685EC108}" dt="2020-08-15T00:43:37.577" v="1211"/>
          <ac:spMkLst>
            <pc:docMk/>
            <pc:sldMk cId="1344224329" sldId="373"/>
            <ac:spMk id="26" creationId="{14C08665-0FC4-484F-8658-4B31F3E2A1C7}"/>
          </ac:spMkLst>
        </pc:spChg>
        <pc:spChg chg="mod">
          <ac:chgData name="Dezhong Yao" userId="794760dbfb091494" providerId="LiveId" clId="{2CDC3CAC-6E6B-4E47-8D8A-E5FB685EC108}" dt="2020-08-15T00:43:37.577" v="1211"/>
          <ac:spMkLst>
            <pc:docMk/>
            <pc:sldMk cId="1344224329" sldId="373"/>
            <ac:spMk id="27" creationId="{60BB0E89-A8D3-4815-801A-13C415C0756A}"/>
          </ac:spMkLst>
        </pc:spChg>
        <pc:spChg chg="mod">
          <ac:chgData name="Dezhong Yao" userId="794760dbfb091494" providerId="LiveId" clId="{2CDC3CAC-6E6B-4E47-8D8A-E5FB685EC108}" dt="2020-08-15T00:43:37.577" v="1211"/>
          <ac:spMkLst>
            <pc:docMk/>
            <pc:sldMk cId="1344224329" sldId="373"/>
            <ac:spMk id="28" creationId="{1A9B6DA1-5894-41E1-BE0D-D3205894F31E}"/>
          </ac:spMkLst>
        </pc:spChg>
        <pc:spChg chg="mod">
          <ac:chgData name="Dezhong Yao" userId="794760dbfb091494" providerId="LiveId" clId="{2CDC3CAC-6E6B-4E47-8D8A-E5FB685EC108}" dt="2020-08-15T00:43:37.577" v="1211"/>
          <ac:spMkLst>
            <pc:docMk/>
            <pc:sldMk cId="1344224329" sldId="373"/>
            <ac:spMk id="29" creationId="{14F7B756-DBE1-4BD7-B5E6-EEF6AA3CC10D}"/>
          </ac:spMkLst>
        </pc:spChg>
        <pc:spChg chg="mod">
          <ac:chgData name="Dezhong Yao" userId="794760dbfb091494" providerId="LiveId" clId="{2CDC3CAC-6E6B-4E47-8D8A-E5FB685EC108}" dt="2020-08-15T00:43:37.577" v="1211"/>
          <ac:spMkLst>
            <pc:docMk/>
            <pc:sldMk cId="1344224329" sldId="373"/>
            <ac:spMk id="30" creationId="{40DAF669-EC6D-426B-92B3-EA053C558350}"/>
          </ac:spMkLst>
        </pc:spChg>
        <pc:spChg chg="mod">
          <ac:chgData name="Dezhong Yao" userId="794760dbfb091494" providerId="LiveId" clId="{2CDC3CAC-6E6B-4E47-8D8A-E5FB685EC108}" dt="2020-08-15T00:43:37.577" v="1211"/>
          <ac:spMkLst>
            <pc:docMk/>
            <pc:sldMk cId="1344224329" sldId="373"/>
            <ac:spMk id="31" creationId="{1B045905-73D6-47DE-BE55-3B38F239F2A5}"/>
          </ac:spMkLst>
        </pc:spChg>
        <pc:spChg chg="mod">
          <ac:chgData name="Dezhong Yao" userId="794760dbfb091494" providerId="LiveId" clId="{2CDC3CAC-6E6B-4E47-8D8A-E5FB685EC108}" dt="2020-08-15T00:43:37.577" v="1211"/>
          <ac:spMkLst>
            <pc:docMk/>
            <pc:sldMk cId="1344224329" sldId="373"/>
            <ac:spMk id="32" creationId="{8E32C4F5-A192-414F-A2E0-26AB8171A164}"/>
          </ac:spMkLst>
        </pc:spChg>
        <pc:spChg chg="mod">
          <ac:chgData name="Dezhong Yao" userId="794760dbfb091494" providerId="LiveId" clId="{2CDC3CAC-6E6B-4E47-8D8A-E5FB685EC108}" dt="2020-08-15T00:43:37.577" v="1211"/>
          <ac:spMkLst>
            <pc:docMk/>
            <pc:sldMk cId="1344224329" sldId="373"/>
            <ac:spMk id="33" creationId="{15D45A19-9634-409B-A1F4-D8E2C9351A4E}"/>
          </ac:spMkLst>
        </pc:spChg>
        <pc:spChg chg="mod">
          <ac:chgData name="Dezhong Yao" userId="794760dbfb091494" providerId="LiveId" clId="{2CDC3CAC-6E6B-4E47-8D8A-E5FB685EC108}" dt="2020-08-15T00:43:37.577" v="1211"/>
          <ac:spMkLst>
            <pc:docMk/>
            <pc:sldMk cId="1344224329" sldId="373"/>
            <ac:spMk id="34" creationId="{5C4DB916-5FD5-4905-99AC-CCBF47CA0237}"/>
          </ac:spMkLst>
        </pc:spChg>
        <pc:spChg chg="mod">
          <ac:chgData name="Dezhong Yao" userId="794760dbfb091494" providerId="LiveId" clId="{2CDC3CAC-6E6B-4E47-8D8A-E5FB685EC108}" dt="2020-08-15T00:43:37.577" v="1211"/>
          <ac:spMkLst>
            <pc:docMk/>
            <pc:sldMk cId="1344224329" sldId="373"/>
            <ac:spMk id="35" creationId="{552714E7-ACB9-491B-96B5-ED625CF91F8F}"/>
          </ac:spMkLst>
        </pc:spChg>
        <pc:spChg chg="mod">
          <ac:chgData name="Dezhong Yao" userId="794760dbfb091494" providerId="LiveId" clId="{2CDC3CAC-6E6B-4E47-8D8A-E5FB685EC108}" dt="2020-08-15T00:43:37.577" v="1211"/>
          <ac:spMkLst>
            <pc:docMk/>
            <pc:sldMk cId="1344224329" sldId="373"/>
            <ac:spMk id="36" creationId="{7408DA8C-894B-42A5-81B3-74E7508BD659}"/>
          </ac:spMkLst>
        </pc:spChg>
        <pc:spChg chg="mod">
          <ac:chgData name="Dezhong Yao" userId="794760dbfb091494" providerId="LiveId" clId="{2CDC3CAC-6E6B-4E47-8D8A-E5FB685EC108}" dt="2020-08-15T00:43:37.577" v="1211"/>
          <ac:spMkLst>
            <pc:docMk/>
            <pc:sldMk cId="1344224329" sldId="373"/>
            <ac:spMk id="37" creationId="{17FAB6B3-A216-41E5-9B8F-A76747F8E2DE}"/>
          </ac:spMkLst>
        </pc:spChg>
        <pc:spChg chg="mod">
          <ac:chgData name="Dezhong Yao" userId="794760dbfb091494" providerId="LiveId" clId="{2CDC3CAC-6E6B-4E47-8D8A-E5FB685EC108}" dt="2020-08-15T00:43:37.577" v="1211"/>
          <ac:spMkLst>
            <pc:docMk/>
            <pc:sldMk cId="1344224329" sldId="373"/>
            <ac:spMk id="38" creationId="{7F820871-712F-4262-9906-623B84181A69}"/>
          </ac:spMkLst>
        </pc:spChg>
        <pc:spChg chg="mod">
          <ac:chgData name="Dezhong Yao" userId="794760dbfb091494" providerId="LiveId" clId="{2CDC3CAC-6E6B-4E47-8D8A-E5FB685EC108}" dt="2020-08-15T00:43:37.577" v="1211"/>
          <ac:spMkLst>
            <pc:docMk/>
            <pc:sldMk cId="1344224329" sldId="373"/>
            <ac:spMk id="39" creationId="{AFCFD5B7-AE59-41BF-B07B-4C7BB3ED306F}"/>
          </ac:spMkLst>
        </pc:spChg>
        <pc:spChg chg="mod">
          <ac:chgData name="Dezhong Yao" userId="794760dbfb091494" providerId="LiveId" clId="{2CDC3CAC-6E6B-4E47-8D8A-E5FB685EC108}" dt="2020-08-15T00:43:37.577" v="1211"/>
          <ac:spMkLst>
            <pc:docMk/>
            <pc:sldMk cId="1344224329" sldId="373"/>
            <ac:spMk id="40" creationId="{7DA16F81-66EA-4C3B-996D-EE2DC349F126}"/>
          </ac:spMkLst>
        </pc:spChg>
        <pc:grpChg chg="add mod">
          <ac:chgData name="Dezhong Yao" userId="794760dbfb091494" providerId="LiveId" clId="{2CDC3CAC-6E6B-4E47-8D8A-E5FB685EC108}" dt="2020-08-15T00:43:37.577" v="1211"/>
          <ac:grpSpMkLst>
            <pc:docMk/>
            <pc:sldMk cId="1344224329" sldId="373"/>
            <ac:grpSpMk id="8" creationId="{997764F9-4552-4DD6-AA50-DCEEDD0823FD}"/>
          </ac:grpSpMkLst>
        </pc:grpChg>
        <pc:grpChg chg="mod">
          <ac:chgData name="Dezhong Yao" userId="794760dbfb091494" providerId="LiveId" clId="{2CDC3CAC-6E6B-4E47-8D8A-E5FB685EC108}" dt="2020-08-15T00:43:37.577" v="1211"/>
          <ac:grpSpMkLst>
            <pc:docMk/>
            <pc:sldMk cId="1344224329" sldId="373"/>
            <ac:grpSpMk id="13" creationId="{AC48DFC4-AE70-4D1F-BA6D-A1738B1C96FC}"/>
          </ac:grpSpMkLst>
        </pc:grpChg>
        <pc:grpChg chg="mod">
          <ac:chgData name="Dezhong Yao" userId="794760dbfb091494" providerId="LiveId" clId="{2CDC3CAC-6E6B-4E47-8D8A-E5FB685EC108}" dt="2020-08-15T00:43:37.577" v="1211"/>
          <ac:grpSpMkLst>
            <pc:docMk/>
            <pc:sldMk cId="1344224329" sldId="373"/>
            <ac:grpSpMk id="14" creationId="{5A7718FE-AB33-48CC-871A-DF1D7057EAFF}"/>
          </ac:grpSpMkLst>
        </pc:grpChg>
        <pc:grpChg chg="mod">
          <ac:chgData name="Dezhong Yao" userId="794760dbfb091494" providerId="LiveId" clId="{2CDC3CAC-6E6B-4E47-8D8A-E5FB685EC108}" dt="2020-08-15T00:43:37.577" v="1211"/>
          <ac:grpSpMkLst>
            <pc:docMk/>
            <pc:sldMk cId="1344224329" sldId="373"/>
            <ac:grpSpMk id="15" creationId="{E2707AC5-759A-4E23-AEAD-DB5B4A020DCE}"/>
          </ac:grpSpMkLst>
        </pc:grpChg>
        <pc:grpChg chg="mod">
          <ac:chgData name="Dezhong Yao" userId="794760dbfb091494" providerId="LiveId" clId="{2CDC3CAC-6E6B-4E47-8D8A-E5FB685EC108}" dt="2020-08-15T00:43:37.577" v="1211"/>
          <ac:grpSpMkLst>
            <pc:docMk/>
            <pc:sldMk cId="1344224329" sldId="373"/>
            <ac:grpSpMk id="16" creationId="{4BA1C986-78AE-4B69-A1EF-08B9F5C4E597}"/>
          </ac:grpSpMkLst>
        </pc:grpChg>
        <pc:picChg chg="del">
          <ac:chgData name="Dezhong Yao" userId="794760dbfb091494" providerId="LiveId" clId="{2CDC3CAC-6E6B-4E47-8D8A-E5FB685EC108}" dt="2020-08-15T00:43:37.256" v="1210" actId="478"/>
          <ac:picMkLst>
            <pc:docMk/>
            <pc:sldMk cId="1344224329" sldId="373"/>
            <ac:picMk id="6" creationId="{0108AD90-5F36-4041-8A0A-9A71F5F48E4A}"/>
          </ac:picMkLst>
        </pc:picChg>
        <pc:cxnChg chg="mod">
          <ac:chgData name="Dezhong Yao" userId="794760dbfb091494" providerId="LiveId" clId="{2CDC3CAC-6E6B-4E47-8D8A-E5FB685EC108}" dt="2020-08-15T00:43:37.577" v="1211"/>
          <ac:cxnSpMkLst>
            <pc:docMk/>
            <pc:sldMk cId="1344224329" sldId="373"/>
            <ac:cxnSpMk id="10" creationId="{FB296A6F-893F-43CB-BC88-554FBBF7E02F}"/>
          </ac:cxnSpMkLst>
        </pc:cxnChg>
        <pc:cxnChg chg="mod">
          <ac:chgData name="Dezhong Yao" userId="794760dbfb091494" providerId="LiveId" clId="{2CDC3CAC-6E6B-4E47-8D8A-E5FB685EC108}" dt="2020-08-15T00:43:37.577" v="1211"/>
          <ac:cxnSpMkLst>
            <pc:docMk/>
            <pc:sldMk cId="1344224329" sldId="373"/>
            <ac:cxnSpMk id="12" creationId="{C8A7E6BA-BC69-489B-A6DC-86AD3C6BD89B}"/>
          </ac:cxnSpMkLst>
        </pc:cxnChg>
      </pc:sldChg>
      <pc:sldChg chg="addSp delSp modSp mod">
        <pc:chgData name="Dezhong Yao" userId="794760dbfb091494" providerId="LiveId" clId="{2CDC3CAC-6E6B-4E47-8D8A-E5FB685EC108}" dt="2020-08-15T00:44:16.339" v="1222" actId="1036"/>
        <pc:sldMkLst>
          <pc:docMk/>
          <pc:sldMk cId="2985533990" sldId="375"/>
        </pc:sldMkLst>
        <pc:spChg chg="mod">
          <ac:chgData name="Dezhong Yao" userId="794760dbfb091494" providerId="LiveId" clId="{2CDC3CAC-6E6B-4E47-8D8A-E5FB685EC108}" dt="2020-08-15T00:44:12.987" v="1218" actId="1076"/>
          <ac:spMkLst>
            <pc:docMk/>
            <pc:sldMk cId="2985533990" sldId="375"/>
            <ac:spMk id="4" creationId="{4F319ED2-AA7E-4EC4-8F52-3815537CE9F5}"/>
          </ac:spMkLst>
        </pc:spChg>
        <pc:spChg chg="mod">
          <ac:chgData name="Dezhong Yao" userId="794760dbfb091494" providerId="LiveId" clId="{2CDC3CAC-6E6B-4E47-8D8A-E5FB685EC108}" dt="2020-08-15T00:43:52.477" v="1213"/>
          <ac:spMkLst>
            <pc:docMk/>
            <pc:sldMk cId="2985533990" sldId="375"/>
            <ac:spMk id="8" creationId="{B8588A2D-B0BB-47C2-B8E3-E3D4548FF9A4}"/>
          </ac:spMkLst>
        </pc:spChg>
        <pc:spChg chg="mod">
          <ac:chgData name="Dezhong Yao" userId="794760dbfb091494" providerId="LiveId" clId="{2CDC3CAC-6E6B-4E47-8D8A-E5FB685EC108}" dt="2020-08-15T00:43:52.477" v="1213"/>
          <ac:spMkLst>
            <pc:docMk/>
            <pc:sldMk cId="2985533990" sldId="375"/>
            <ac:spMk id="9" creationId="{09FA3716-183B-4CDE-B98E-107259730C3E}"/>
          </ac:spMkLst>
        </pc:spChg>
        <pc:spChg chg="mod">
          <ac:chgData name="Dezhong Yao" userId="794760dbfb091494" providerId="LiveId" clId="{2CDC3CAC-6E6B-4E47-8D8A-E5FB685EC108}" dt="2020-08-15T00:43:52.477" v="1213"/>
          <ac:spMkLst>
            <pc:docMk/>
            <pc:sldMk cId="2985533990" sldId="375"/>
            <ac:spMk id="10" creationId="{E1DB3ED7-6D28-4F46-B13B-B4EBD3F40694}"/>
          </ac:spMkLst>
        </pc:spChg>
        <pc:spChg chg="mod">
          <ac:chgData name="Dezhong Yao" userId="794760dbfb091494" providerId="LiveId" clId="{2CDC3CAC-6E6B-4E47-8D8A-E5FB685EC108}" dt="2020-08-15T00:43:52.477" v="1213"/>
          <ac:spMkLst>
            <pc:docMk/>
            <pc:sldMk cId="2985533990" sldId="375"/>
            <ac:spMk id="11" creationId="{840C7FAB-BEA5-4684-815C-DB9A64B55C3E}"/>
          </ac:spMkLst>
        </pc:spChg>
        <pc:spChg chg="mod">
          <ac:chgData name="Dezhong Yao" userId="794760dbfb091494" providerId="LiveId" clId="{2CDC3CAC-6E6B-4E47-8D8A-E5FB685EC108}" dt="2020-08-15T00:43:52.477" v="1213"/>
          <ac:spMkLst>
            <pc:docMk/>
            <pc:sldMk cId="2985533990" sldId="375"/>
            <ac:spMk id="12" creationId="{DEA1E902-7EDF-45FC-A11A-F5C31ACB3F60}"/>
          </ac:spMkLst>
        </pc:spChg>
        <pc:spChg chg="mod">
          <ac:chgData name="Dezhong Yao" userId="794760dbfb091494" providerId="LiveId" clId="{2CDC3CAC-6E6B-4E47-8D8A-E5FB685EC108}" dt="2020-08-15T00:43:52.477" v="1213"/>
          <ac:spMkLst>
            <pc:docMk/>
            <pc:sldMk cId="2985533990" sldId="375"/>
            <ac:spMk id="13" creationId="{1F568C9A-B4DE-4B28-AA36-C82BECFB8AA9}"/>
          </ac:spMkLst>
        </pc:spChg>
        <pc:spChg chg="mod">
          <ac:chgData name="Dezhong Yao" userId="794760dbfb091494" providerId="LiveId" clId="{2CDC3CAC-6E6B-4E47-8D8A-E5FB685EC108}" dt="2020-08-15T00:43:52.477" v="1213"/>
          <ac:spMkLst>
            <pc:docMk/>
            <pc:sldMk cId="2985533990" sldId="375"/>
            <ac:spMk id="14" creationId="{AAA6234F-5264-4ACD-8BE4-8B56BF49DF1A}"/>
          </ac:spMkLst>
        </pc:spChg>
        <pc:spChg chg="mod">
          <ac:chgData name="Dezhong Yao" userId="794760dbfb091494" providerId="LiveId" clId="{2CDC3CAC-6E6B-4E47-8D8A-E5FB685EC108}" dt="2020-08-15T00:43:52.477" v="1213"/>
          <ac:spMkLst>
            <pc:docMk/>
            <pc:sldMk cId="2985533990" sldId="375"/>
            <ac:spMk id="15" creationId="{27B337AF-AA7E-45C2-918D-BFFED1D184FB}"/>
          </ac:spMkLst>
        </pc:spChg>
        <pc:spChg chg="mod">
          <ac:chgData name="Dezhong Yao" userId="794760dbfb091494" providerId="LiveId" clId="{2CDC3CAC-6E6B-4E47-8D8A-E5FB685EC108}" dt="2020-08-15T00:43:52.477" v="1213"/>
          <ac:spMkLst>
            <pc:docMk/>
            <pc:sldMk cId="2985533990" sldId="375"/>
            <ac:spMk id="16" creationId="{B28BEE48-28ED-453C-A6AB-DCE3B37AC5A1}"/>
          </ac:spMkLst>
        </pc:spChg>
        <pc:spChg chg="mod">
          <ac:chgData name="Dezhong Yao" userId="794760dbfb091494" providerId="LiveId" clId="{2CDC3CAC-6E6B-4E47-8D8A-E5FB685EC108}" dt="2020-08-15T00:43:52.477" v="1213"/>
          <ac:spMkLst>
            <pc:docMk/>
            <pc:sldMk cId="2985533990" sldId="375"/>
            <ac:spMk id="17" creationId="{1FA29FA5-0CAE-442F-A9A0-FBDE71329ABA}"/>
          </ac:spMkLst>
        </pc:spChg>
        <pc:spChg chg="mod">
          <ac:chgData name="Dezhong Yao" userId="794760dbfb091494" providerId="LiveId" clId="{2CDC3CAC-6E6B-4E47-8D8A-E5FB685EC108}" dt="2020-08-15T00:43:52.477" v="1213"/>
          <ac:spMkLst>
            <pc:docMk/>
            <pc:sldMk cId="2985533990" sldId="375"/>
            <ac:spMk id="18" creationId="{59DA50DF-F44A-455E-B38C-D2D1F854C2EE}"/>
          </ac:spMkLst>
        </pc:spChg>
        <pc:spChg chg="mod">
          <ac:chgData name="Dezhong Yao" userId="794760dbfb091494" providerId="LiveId" clId="{2CDC3CAC-6E6B-4E47-8D8A-E5FB685EC108}" dt="2020-08-15T00:43:52.477" v="1213"/>
          <ac:spMkLst>
            <pc:docMk/>
            <pc:sldMk cId="2985533990" sldId="375"/>
            <ac:spMk id="19" creationId="{C45557E9-2E27-4345-AECF-C138B5FA3C67}"/>
          </ac:spMkLst>
        </pc:spChg>
        <pc:spChg chg="mod">
          <ac:chgData name="Dezhong Yao" userId="794760dbfb091494" providerId="LiveId" clId="{2CDC3CAC-6E6B-4E47-8D8A-E5FB685EC108}" dt="2020-08-15T00:43:52.477" v="1213"/>
          <ac:spMkLst>
            <pc:docMk/>
            <pc:sldMk cId="2985533990" sldId="375"/>
            <ac:spMk id="20" creationId="{DC72F987-2AB6-4D7B-B8AF-103D7BD00142}"/>
          </ac:spMkLst>
        </pc:spChg>
        <pc:spChg chg="mod">
          <ac:chgData name="Dezhong Yao" userId="794760dbfb091494" providerId="LiveId" clId="{2CDC3CAC-6E6B-4E47-8D8A-E5FB685EC108}" dt="2020-08-15T00:43:52.477" v="1213"/>
          <ac:spMkLst>
            <pc:docMk/>
            <pc:sldMk cId="2985533990" sldId="375"/>
            <ac:spMk id="23" creationId="{C2398571-8AC5-4836-A87F-306AD4AE00A1}"/>
          </ac:spMkLst>
        </pc:spChg>
        <pc:spChg chg="mod">
          <ac:chgData name="Dezhong Yao" userId="794760dbfb091494" providerId="LiveId" clId="{2CDC3CAC-6E6B-4E47-8D8A-E5FB685EC108}" dt="2020-08-15T00:43:52.477" v="1213"/>
          <ac:spMkLst>
            <pc:docMk/>
            <pc:sldMk cId="2985533990" sldId="375"/>
            <ac:spMk id="31" creationId="{E35BD027-39FF-4B58-ACFE-EE9BE92C1B6C}"/>
          </ac:spMkLst>
        </pc:spChg>
        <pc:spChg chg="mod">
          <ac:chgData name="Dezhong Yao" userId="794760dbfb091494" providerId="LiveId" clId="{2CDC3CAC-6E6B-4E47-8D8A-E5FB685EC108}" dt="2020-08-15T00:43:52.477" v="1213"/>
          <ac:spMkLst>
            <pc:docMk/>
            <pc:sldMk cId="2985533990" sldId="375"/>
            <ac:spMk id="33" creationId="{DCA088FE-25E1-44A9-BDB4-877CC714B1D3}"/>
          </ac:spMkLst>
        </pc:spChg>
        <pc:grpChg chg="add mod">
          <ac:chgData name="Dezhong Yao" userId="794760dbfb091494" providerId="LiveId" clId="{2CDC3CAC-6E6B-4E47-8D8A-E5FB685EC108}" dt="2020-08-15T00:44:16.339" v="1222" actId="1036"/>
          <ac:grpSpMkLst>
            <pc:docMk/>
            <pc:sldMk cId="2985533990" sldId="375"/>
            <ac:grpSpMk id="7" creationId="{4AC3443B-E67E-47FF-B58F-234FBFA0F7C3}"/>
          </ac:grpSpMkLst>
        </pc:grpChg>
        <pc:graphicFrameChg chg="add mod">
          <ac:chgData name="Dezhong Yao" userId="794760dbfb091494" providerId="LiveId" clId="{2CDC3CAC-6E6B-4E47-8D8A-E5FB685EC108}" dt="2020-08-15T00:44:10.693" v="1217" actId="1076"/>
          <ac:graphicFrameMkLst>
            <pc:docMk/>
            <pc:sldMk cId="2985533990" sldId="375"/>
            <ac:graphicFrameMk id="35" creationId="{4F22B194-ABC8-44C8-9BD1-E3AF63699C74}"/>
          </ac:graphicFrameMkLst>
        </pc:graphicFrameChg>
        <pc:picChg chg="del">
          <ac:chgData name="Dezhong Yao" userId="794760dbfb091494" providerId="LiveId" clId="{2CDC3CAC-6E6B-4E47-8D8A-E5FB685EC108}" dt="2020-08-15T00:44:05.960" v="1215" actId="478"/>
          <ac:picMkLst>
            <pc:docMk/>
            <pc:sldMk cId="2985533990" sldId="375"/>
            <ac:picMk id="5" creationId="{B1489C85-B505-4D12-B60E-0AD7A380F719}"/>
          </ac:picMkLst>
        </pc:picChg>
        <pc:picChg chg="del">
          <ac:chgData name="Dezhong Yao" userId="794760dbfb091494" providerId="LiveId" clId="{2CDC3CAC-6E6B-4E47-8D8A-E5FB685EC108}" dt="2020-08-15T00:43:51.924" v="1212" actId="478"/>
          <ac:picMkLst>
            <pc:docMk/>
            <pc:sldMk cId="2985533990" sldId="375"/>
            <ac:picMk id="6" creationId="{27A5B5ED-F5EB-40A7-A3E6-17CFAD0961F4}"/>
          </ac:picMkLst>
        </pc:picChg>
        <pc:cxnChg chg="mod">
          <ac:chgData name="Dezhong Yao" userId="794760dbfb091494" providerId="LiveId" clId="{2CDC3CAC-6E6B-4E47-8D8A-E5FB685EC108}" dt="2020-08-15T00:43:52.477" v="1213"/>
          <ac:cxnSpMkLst>
            <pc:docMk/>
            <pc:sldMk cId="2985533990" sldId="375"/>
            <ac:cxnSpMk id="21" creationId="{0237AE00-8BBF-4CBA-8C99-4669793FBF8A}"/>
          </ac:cxnSpMkLst>
        </pc:cxnChg>
        <pc:cxnChg chg="mod">
          <ac:chgData name="Dezhong Yao" userId="794760dbfb091494" providerId="LiveId" clId="{2CDC3CAC-6E6B-4E47-8D8A-E5FB685EC108}" dt="2020-08-15T00:43:52.477" v="1213"/>
          <ac:cxnSpMkLst>
            <pc:docMk/>
            <pc:sldMk cId="2985533990" sldId="375"/>
            <ac:cxnSpMk id="22" creationId="{04ABE6CD-0E46-4D89-9841-605DDBF2CE71}"/>
          </ac:cxnSpMkLst>
        </pc:cxnChg>
        <pc:cxnChg chg="mod">
          <ac:chgData name="Dezhong Yao" userId="794760dbfb091494" providerId="LiveId" clId="{2CDC3CAC-6E6B-4E47-8D8A-E5FB685EC108}" dt="2020-08-15T00:43:52.477" v="1213"/>
          <ac:cxnSpMkLst>
            <pc:docMk/>
            <pc:sldMk cId="2985533990" sldId="375"/>
            <ac:cxnSpMk id="24" creationId="{E7974D04-95E6-46AC-9E04-05A70BD51FD1}"/>
          </ac:cxnSpMkLst>
        </pc:cxnChg>
        <pc:cxnChg chg="mod">
          <ac:chgData name="Dezhong Yao" userId="794760dbfb091494" providerId="LiveId" clId="{2CDC3CAC-6E6B-4E47-8D8A-E5FB685EC108}" dt="2020-08-15T00:43:52.477" v="1213"/>
          <ac:cxnSpMkLst>
            <pc:docMk/>
            <pc:sldMk cId="2985533990" sldId="375"/>
            <ac:cxnSpMk id="25" creationId="{7D12E940-85D0-46A8-BB6C-D7F689F82EB7}"/>
          </ac:cxnSpMkLst>
        </pc:cxnChg>
        <pc:cxnChg chg="mod">
          <ac:chgData name="Dezhong Yao" userId="794760dbfb091494" providerId="LiveId" clId="{2CDC3CAC-6E6B-4E47-8D8A-E5FB685EC108}" dt="2020-08-15T00:43:52.477" v="1213"/>
          <ac:cxnSpMkLst>
            <pc:docMk/>
            <pc:sldMk cId="2985533990" sldId="375"/>
            <ac:cxnSpMk id="26" creationId="{2A315D7F-325E-475E-9C98-DE8A19997700}"/>
          </ac:cxnSpMkLst>
        </pc:cxnChg>
        <pc:cxnChg chg="mod">
          <ac:chgData name="Dezhong Yao" userId="794760dbfb091494" providerId="LiveId" clId="{2CDC3CAC-6E6B-4E47-8D8A-E5FB685EC108}" dt="2020-08-15T00:43:52.477" v="1213"/>
          <ac:cxnSpMkLst>
            <pc:docMk/>
            <pc:sldMk cId="2985533990" sldId="375"/>
            <ac:cxnSpMk id="27" creationId="{C3F0FDC1-A278-4CF9-973E-9D5D36B1E6AE}"/>
          </ac:cxnSpMkLst>
        </pc:cxnChg>
        <pc:cxnChg chg="mod">
          <ac:chgData name="Dezhong Yao" userId="794760dbfb091494" providerId="LiveId" clId="{2CDC3CAC-6E6B-4E47-8D8A-E5FB685EC108}" dt="2020-08-15T00:43:52.477" v="1213"/>
          <ac:cxnSpMkLst>
            <pc:docMk/>
            <pc:sldMk cId="2985533990" sldId="375"/>
            <ac:cxnSpMk id="28" creationId="{1AE0E2DC-7986-428F-84AF-ED506EAD267B}"/>
          </ac:cxnSpMkLst>
        </pc:cxnChg>
        <pc:cxnChg chg="mod">
          <ac:chgData name="Dezhong Yao" userId="794760dbfb091494" providerId="LiveId" clId="{2CDC3CAC-6E6B-4E47-8D8A-E5FB685EC108}" dt="2020-08-15T00:43:52.477" v="1213"/>
          <ac:cxnSpMkLst>
            <pc:docMk/>
            <pc:sldMk cId="2985533990" sldId="375"/>
            <ac:cxnSpMk id="29" creationId="{1011372D-1970-4D71-B5D8-180E28716574}"/>
          </ac:cxnSpMkLst>
        </pc:cxnChg>
        <pc:cxnChg chg="mod">
          <ac:chgData name="Dezhong Yao" userId="794760dbfb091494" providerId="LiveId" clId="{2CDC3CAC-6E6B-4E47-8D8A-E5FB685EC108}" dt="2020-08-15T00:43:52.477" v="1213"/>
          <ac:cxnSpMkLst>
            <pc:docMk/>
            <pc:sldMk cId="2985533990" sldId="375"/>
            <ac:cxnSpMk id="30" creationId="{D1E6F429-4C11-4185-AC47-65CA751A5266}"/>
          </ac:cxnSpMkLst>
        </pc:cxnChg>
        <pc:cxnChg chg="mod">
          <ac:chgData name="Dezhong Yao" userId="794760dbfb091494" providerId="LiveId" clId="{2CDC3CAC-6E6B-4E47-8D8A-E5FB685EC108}" dt="2020-08-15T00:43:52.477" v="1213"/>
          <ac:cxnSpMkLst>
            <pc:docMk/>
            <pc:sldMk cId="2985533990" sldId="375"/>
            <ac:cxnSpMk id="32" creationId="{37E6426C-5C38-4A00-9D26-FA828641DBD6}"/>
          </ac:cxnSpMkLst>
        </pc:cxnChg>
      </pc:sldChg>
      <pc:sldChg chg="addSp delSp modSp mod">
        <pc:chgData name="Dezhong Yao" userId="794760dbfb091494" providerId="LiveId" clId="{2CDC3CAC-6E6B-4E47-8D8A-E5FB685EC108}" dt="2020-08-15T00:44:39.245" v="1238"/>
        <pc:sldMkLst>
          <pc:docMk/>
          <pc:sldMk cId="3810673719" sldId="376"/>
        </pc:sldMkLst>
        <pc:spChg chg="mod">
          <ac:chgData name="Dezhong Yao" userId="794760dbfb091494" providerId="LiveId" clId="{2CDC3CAC-6E6B-4E47-8D8A-E5FB685EC108}" dt="2020-08-15T00:44:39.245" v="1238"/>
          <ac:spMkLst>
            <pc:docMk/>
            <pc:sldMk cId="3810673719" sldId="376"/>
            <ac:spMk id="8" creationId="{C6D447E7-690D-40B6-8848-EFFB4D36A0A7}"/>
          </ac:spMkLst>
        </pc:spChg>
        <pc:spChg chg="mod">
          <ac:chgData name="Dezhong Yao" userId="794760dbfb091494" providerId="LiveId" clId="{2CDC3CAC-6E6B-4E47-8D8A-E5FB685EC108}" dt="2020-08-15T00:44:39.245" v="1238"/>
          <ac:spMkLst>
            <pc:docMk/>
            <pc:sldMk cId="3810673719" sldId="376"/>
            <ac:spMk id="11" creationId="{FFF898E6-9910-4CA1-A8F4-3833EF1D6C69}"/>
          </ac:spMkLst>
        </pc:spChg>
        <pc:spChg chg="mod">
          <ac:chgData name="Dezhong Yao" userId="794760dbfb091494" providerId="LiveId" clId="{2CDC3CAC-6E6B-4E47-8D8A-E5FB685EC108}" dt="2020-08-15T00:44:39.245" v="1238"/>
          <ac:spMkLst>
            <pc:docMk/>
            <pc:sldMk cId="3810673719" sldId="376"/>
            <ac:spMk id="12" creationId="{3173B08B-FD22-443A-AB4E-2DEAC8192730}"/>
          </ac:spMkLst>
        </pc:spChg>
        <pc:spChg chg="mod">
          <ac:chgData name="Dezhong Yao" userId="794760dbfb091494" providerId="LiveId" clId="{2CDC3CAC-6E6B-4E47-8D8A-E5FB685EC108}" dt="2020-08-15T00:44:39.245" v="1238"/>
          <ac:spMkLst>
            <pc:docMk/>
            <pc:sldMk cId="3810673719" sldId="376"/>
            <ac:spMk id="13" creationId="{4724E415-742F-4ED2-801A-DDA0DBA2833F}"/>
          </ac:spMkLst>
        </pc:spChg>
        <pc:spChg chg="mod">
          <ac:chgData name="Dezhong Yao" userId="794760dbfb091494" providerId="LiveId" clId="{2CDC3CAC-6E6B-4E47-8D8A-E5FB685EC108}" dt="2020-08-15T00:44:39.245" v="1238"/>
          <ac:spMkLst>
            <pc:docMk/>
            <pc:sldMk cId="3810673719" sldId="376"/>
            <ac:spMk id="15" creationId="{216DB76D-0103-44C1-9673-FFC3656AE96E}"/>
          </ac:spMkLst>
        </pc:spChg>
        <pc:spChg chg="mod">
          <ac:chgData name="Dezhong Yao" userId="794760dbfb091494" providerId="LiveId" clId="{2CDC3CAC-6E6B-4E47-8D8A-E5FB685EC108}" dt="2020-08-15T00:44:39.245" v="1238"/>
          <ac:spMkLst>
            <pc:docMk/>
            <pc:sldMk cId="3810673719" sldId="376"/>
            <ac:spMk id="20" creationId="{77DD0845-1ED9-491E-98EC-E8BFC091EF70}"/>
          </ac:spMkLst>
        </pc:spChg>
        <pc:spChg chg="mod">
          <ac:chgData name="Dezhong Yao" userId="794760dbfb091494" providerId="LiveId" clId="{2CDC3CAC-6E6B-4E47-8D8A-E5FB685EC108}" dt="2020-08-15T00:44:39.245" v="1238"/>
          <ac:spMkLst>
            <pc:docMk/>
            <pc:sldMk cId="3810673719" sldId="376"/>
            <ac:spMk id="21" creationId="{72A1A8DD-C921-42D1-BA97-28632197F32F}"/>
          </ac:spMkLst>
        </pc:spChg>
        <pc:spChg chg="mod">
          <ac:chgData name="Dezhong Yao" userId="794760dbfb091494" providerId="LiveId" clId="{2CDC3CAC-6E6B-4E47-8D8A-E5FB685EC108}" dt="2020-08-15T00:44:39.245" v="1238"/>
          <ac:spMkLst>
            <pc:docMk/>
            <pc:sldMk cId="3810673719" sldId="376"/>
            <ac:spMk id="23" creationId="{3CA3A9EE-C0C9-4A12-8DDA-15EEAA3A9A4A}"/>
          </ac:spMkLst>
        </pc:spChg>
        <pc:spChg chg="mod">
          <ac:chgData name="Dezhong Yao" userId="794760dbfb091494" providerId="LiveId" clId="{2CDC3CAC-6E6B-4E47-8D8A-E5FB685EC108}" dt="2020-08-15T00:44:39.245" v="1238"/>
          <ac:spMkLst>
            <pc:docMk/>
            <pc:sldMk cId="3810673719" sldId="376"/>
            <ac:spMk id="24" creationId="{A4D638FB-1ED5-43EF-B13B-2DA704203010}"/>
          </ac:spMkLst>
        </pc:spChg>
        <pc:spChg chg="mod">
          <ac:chgData name="Dezhong Yao" userId="794760dbfb091494" providerId="LiveId" clId="{2CDC3CAC-6E6B-4E47-8D8A-E5FB685EC108}" dt="2020-08-15T00:44:39.245" v="1238"/>
          <ac:spMkLst>
            <pc:docMk/>
            <pc:sldMk cId="3810673719" sldId="376"/>
            <ac:spMk id="25" creationId="{7F2A1ACC-5E05-4C00-8B86-86B5598208A1}"/>
          </ac:spMkLst>
        </pc:spChg>
        <pc:grpChg chg="add mod">
          <ac:chgData name="Dezhong Yao" userId="794760dbfb091494" providerId="LiveId" clId="{2CDC3CAC-6E6B-4E47-8D8A-E5FB685EC108}" dt="2020-08-15T00:44:39.245" v="1238"/>
          <ac:grpSpMkLst>
            <pc:docMk/>
            <pc:sldMk cId="3810673719" sldId="376"/>
            <ac:grpSpMk id="6" creationId="{3213CA48-5D13-4121-A2B8-4D717C21814F}"/>
          </ac:grpSpMkLst>
        </pc:grpChg>
        <pc:grpChg chg="mod">
          <ac:chgData name="Dezhong Yao" userId="794760dbfb091494" providerId="LiveId" clId="{2CDC3CAC-6E6B-4E47-8D8A-E5FB685EC108}" dt="2020-08-15T00:44:39.245" v="1238"/>
          <ac:grpSpMkLst>
            <pc:docMk/>
            <pc:sldMk cId="3810673719" sldId="376"/>
            <ac:grpSpMk id="7" creationId="{1ACBBFBA-69CD-452A-AC3D-E5E94D08C7C1}"/>
          </ac:grpSpMkLst>
        </pc:grpChg>
        <pc:grpChg chg="mod">
          <ac:chgData name="Dezhong Yao" userId="794760dbfb091494" providerId="LiveId" clId="{2CDC3CAC-6E6B-4E47-8D8A-E5FB685EC108}" dt="2020-08-15T00:44:39.245" v="1238"/>
          <ac:grpSpMkLst>
            <pc:docMk/>
            <pc:sldMk cId="3810673719" sldId="376"/>
            <ac:grpSpMk id="9" creationId="{5C96A39B-F122-4E87-9AA3-12B8AA75B9C3}"/>
          </ac:grpSpMkLst>
        </pc:grpChg>
        <pc:grpChg chg="mod">
          <ac:chgData name="Dezhong Yao" userId="794760dbfb091494" providerId="LiveId" clId="{2CDC3CAC-6E6B-4E47-8D8A-E5FB685EC108}" dt="2020-08-15T00:44:39.245" v="1238"/>
          <ac:grpSpMkLst>
            <pc:docMk/>
            <pc:sldMk cId="3810673719" sldId="376"/>
            <ac:grpSpMk id="10" creationId="{FDE3A0C6-9474-449A-976B-09ACC9CB9738}"/>
          </ac:grpSpMkLst>
        </pc:grpChg>
        <pc:grpChg chg="mod">
          <ac:chgData name="Dezhong Yao" userId="794760dbfb091494" providerId="LiveId" clId="{2CDC3CAC-6E6B-4E47-8D8A-E5FB685EC108}" dt="2020-08-15T00:44:39.245" v="1238"/>
          <ac:grpSpMkLst>
            <pc:docMk/>
            <pc:sldMk cId="3810673719" sldId="376"/>
            <ac:grpSpMk id="16" creationId="{71E7D813-BC42-42A4-A3CE-0090F3BC63ED}"/>
          </ac:grpSpMkLst>
        </pc:grpChg>
        <pc:grpChg chg="mod">
          <ac:chgData name="Dezhong Yao" userId="794760dbfb091494" providerId="LiveId" clId="{2CDC3CAC-6E6B-4E47-8D8A-E5FB685EC108}" dt="2020-08-15T00:44:39.245" v="1238"/>
          <ac:grpSpMkLst>
            <pc:docMk/>
            <pc:sldMk cId="3810673719" sldId="376"/>
            <ac:grpSpMk id="17" creationId="{508BDC5F-B79D-4FAE-8404-A73F0BBFC487}"/>
          </ac:grpSpMkLst>
        </pc:grpChg>
        <pc:grpChg chg="mod">
          <ac:chgData name="Dezhong Yao" userId="794760dbfb091494" providerId="LiveId" clId="{2CDC3CAC-6E6B-4E47-8D8A-E5FB685EC108}" dt="2020-08-15T00:44:39.245" v="1238"/>
          <ac:grpSpMkLst>
            <pc:docMk/>
            <pc:sldMk cId="3810673719" sldId="376"/>
            <ac:grpSpMk id="19" creationId="{055D3F4E-18C8-4684-BB04-C72409A4241B}"/>
          </ac:grpSpMkLst>
        </pc:grpChg>
        <pc:grpChg chg="mod">
          <ac:chgData name="Dezhong Yao" userId="794760dbfb091494" providerId="LiveId" clId="{2CDC3CAC-6E6B-4E47-8D8A-E5FB685EC108}" dt="2020-08-15T00:44:39.245" v="1238"/>
          <ac:grpSpMkLst>
            <pc:docMk/>
            <pc:sldMk cId="3810673719" sldId="376"/>
            <ac:grpSpMk id="22" creationId="{80983146-28DE-4181-A9D6-0C89FD885C57}"/>
          </ac:grpSpMkLst>
        </pc:grpChg>
        <pc:picChg chg="del">
          <ac:chgData name="Dezhong Yao" userId="794760dbfb091494" providerId="LiveId" clId="{2CDC3CAC-6E6B-4E47-8D8A-E5FB685EC108}" dt="2020-08-15T00:44:38.881" v="1237" actId="478"/>
          <ac:picMkLst>
            <pc:docMk/>
            <pc:sldMk cId="3810673719" sldId="376"/>
            <ac:picMk id="5" creationId="{858078F9-443B-4865-9EB0-A609BE641CA1}"/>
          </ac:picMkLst>
        </pc:picChg>
        <pc:picChg chg="mod">
          <ac:chgData name="Dezhong Yao" userId="794760dbfb091494" providerId="LiveId" clId="{2CDC3CAC-6E6B-4E47-8D8A-E5FB685EC108}" dt="2020-08-15T00:44:39.245" v="1238"/>
          <ac:picMkLst>
            <pc:docMk/>
            <pc:sldMk cId="3810673719" sldId="376"/>
            <ac:picMk id="18" creationId="{3A7C3779-4853-429D-84A3-6129A38DFA58}"/>
          </ac:picMkLst>
        </pc:picChg>
        <pc:cxnChg chg="mod">
          <ac:chgData name="Dezhong Yao" userId="794760dbfb091494" providerId="LiveId" clId="{2CDC3CAC-6E6B-4E47-8D8A-E5FB685EC108}" dt="2020-08-15T00:44:39.245" v="1238"/>
          <ac:cxnSpMkLst>
            <pc:docMk/>
            <pc:sldMk cId="3810673719" sldId="376"/>
            <ac:cxnSpMk id="14" creationId="{75BB1056-C77E-4AA9-8C6F-FE7A0310F444}"/>
          </ac:cxnSpMkLst>
        </pc:cxnChg>
      </pc:sldChg>
      <pc:sldChg chg="addSp delSp mod">
        <pc:chgData name="Dezhong Yao" userId="794760dbfb091494" providerId="LiveId" clId="{2CDC3CAC-6E6B-4E47-8D8A-E5FB685EC108}" dt="2020-08-15T00:44:55.862" v="1240" actId="22"/>
        <pc:sldMkLst>
          <pc:docMk/>
          <pc:sldMk cId="503654330" sldId="383"/>
        </pc:sldMkLst>
        <pc:graphicFrameChg chg="add">
          <ac:chgData name="Dezhong Yao" userId="794760dbfb091494" providerId="LiveId" clId="{2CDC3CAC-6E6B-4E47-8D8A-E5FB685EC108}" dt="2020-08-15T00:44:55.862" v="1240" actId="22"/>
          <ac:graphicFrameMkLst>
            <pc:docMk/>
            <pc:sldMk cId="503654330" sldId="383"/>
            <ac:graphicFrameMk id="4" creationId="{F0F4C15F-F84A-44EE-9E44-FCF387FF0093}"/>
          </ac:graphicFrameMkLst>
        </pc:graphicFrameChg>
        <pc:picChg chg="del">
          <ac:chgData name="Dezhong Yao" userId="794760dbfb091494" providerId="LiveId" clId="{2CDC3CAC-6E6B-4E47-8D8A-E5FB685EC108}" dt="2020-08-15T00:44:55.612" v="1239" actId="478"/>
          <ac:picMkLst>
            <pc:docMk/>
            <pc:sldMk cId="503654330" sldId="383"/>
            <ac:picMk id="5" creationId="{C844210E-CAE8-4162-85C1-0F3AA8C10F9C}"/>
          </ac:picMkLst>
        </pc:picChg>
      </pc:sldChg>
      <pc:sldChg chg="addSp delSp modSp mod">
        <pc:chgData name="Dezhong Yao" userId="794760dbfb091494" providerId="LiveId" clId="{2CDC3CAC-6E6B-4E47-8D8A-E5FB685EC108}" dt="2020-08-15T00:45:12.804" v="1243" actId="1076"/>
        <pc:sldMkLst>
          <pc:docMk/>
          <pc:sldMk cId="3479348298" sldId="386"/>
        </pc:sldMkLst>
        <pc:spChg chg="add mod">
          <ac:chgData name="Dezhong Yao" userId="794760dbfb091494" providerId="LiveId" clId="{2CDC3CAC-6E6B-4E47-8D8A-E5FB685EC108}" dt="2020-08-15T00:45:12.804" v="1243" actId="1076"/>
          <ac:spMkLst>
            <pc:docMk/>
            <pc:sldMk cId="3479348298" sldId="386"/>
            <ac:spMk id="16" creationId="{778F3B6D-BC94-4AC6-A09D-C8877BC517AD}"/>
          </ac:spMkLst>
        </pc:spChg>
        <pc:spChg chg="add mod">
          <ac:chgData name="Dezhong Yao" userId="794760dbfb091494" providerId="LiveId" clId="{2CDC3CAC-6E6B-4E47-8D8A-E5FB685EC108}" dt="2020-08-15T00:45:12.804" v="1243" actId="1076"/>
          <ac:spMkLst>
            <pc:docMk/>
            <pc:sldMk cId="3479348298" sldId="386"/>
            <ac:spMk id="18" creationId="{C4FA00EB-4393-4E54-9A4C-72A321524893}"/>
          </ac:spMkLst>
        </pc:spChg>
        <pc:spChg chg="add mod">
          <ac:chgData name="Dezhong Yao" userId="794760dbfb091494" providerId="LiveId" clId="{2CDC3CAC-6E6B-4E47-8D8A-E5FB685EC108}" dt="2020-08-15T00:45:12.804" v="1243" actId="1076"/>
          <ac:spMkLst>
            <pc:docMk/>
            <pc:sldMk cId="3479348298" sldId="386"/>
            <ac:spMk id="20" creationId="{A274617B-FEF8-4E63-B5DC-D09889014CF7}"/>
          </ac:spMkLst>
        </pc:spChg>
        <pc:spChg chg="add mod">
          <ac:chgData name="Dezhong Yao" userId="794760dbfb091494" providerId="LiveId" clId="{2CDC3CAC-6E6B-4E47-8D8A-E5FB685EC108}" dt="2020-08-15T00:45:12.804" v="1243" actId="1076"/>
          <ac:spMkLst>
            <pc:docMk/>
            <pc:sldMk cId="3479348298" sldId="386"/>
            <ac:spMk id="22" creationId="{ECDD0174-9FBC-4776-A841-16DADFC0D973}"/>
          </ac:spMkLst>
        </pc:spChg>
        <pc:graphicFrameChg chg="add mod">
          <ac:chgData name="Dezhong Yao" userId="794760dbfb091494" providerId="LiveId" clId="{2CDC3CAC-6E6B-4E47-8D8A-E5FB685EC108}" dt="2020-08-15T00:45:12.804" v="1243" actId="1076"/>
          <ac:graphicFrameMkLst>
            <pc:docMk/>
            <pc:sldMk cId="3479348298" sldId="386"/>
            <ac:graphicFrameMk id="4" creationId="{DDA87653-8EA9-49D6-AEC7-6DB7826247FA}"/>
          </ac:graphicFrameMkLst>
        </pc:graphicFrameChg>
        <pc:graphicFrameChg chg="add mod">
          <ac:chgData name="Dezhong Yao" userId="794760dbfb091494" providerId="LiveId" clId="{2CDC3CAC-6E6B-4E47-8D8A-E5FB685EC108}" dt="2020-08-15T00:45:12.804" v="1243" actId="1076"/>
          <ac:graphicFrameMkLst>
            <pc:docMk/>
            <pc:sldMk cId="3479348298" sldId="386"/>
            <ac:graphicFrameMk id="10" creationId="{CA13A972-7195-417D-9469-26B0FC8781DB}"/>
          </ac:graphicFrameMkLst>
        </pc:graphicFrameChg>
        <pc:graphicFrameChg chg="add mod">
          <ac:chgData name="Dezhong Yao" userId="794760dbfb091494" providerId="LiveId" clId="{2CDC3CAC-6E6B-4E47-8D8A-E5FB685EC108}" dt="2020-08-15T00:45:12.804" v="1243" actId="1076"/>
          <ac:graphicFrameMkLst>
            <pc:docMk/>
            <pc:sldMk cId="3479348298" sldId="386"/>
            <ac:graphicFrameMk id="12" creationId="{6BAAE9EB-BF76-4D4A-910D-C1C14ED178B1}"/>
          </ac:graphicFrameMkLst>
        </pc:graphicFrameChg>
        <pc:graphicFrameChg chg="add mod">
          <ac:chgData name="Dezhong Yao" userId="794760dbfb091494" providerId="LiveId" clId="{2CDC3CAC-6E6B-4E47-8D8A-E5FB685EC108}" dt="2020-08-15T00:45:12.804" v="1243" actId="1076"/>
          <ac:graphicFrameMkLst>
            <pc:docMk/>
            <pc:sldMk cId="3479348298" sldId="386"/>
            <ac:graphicFrameMk id="14" creationId="{2861E754-0F75-458F-B9CD-70737B7C7F29}"/>
          </ac:graphicFrameMkLst>
        </pc:graphicFrameChg>
        <pc:picChg chg="del">
          <ac:chgData name="Dezhong Yao" userId="794760dbfb091494" providerId="LiveId" clId="{2CDC3CAC-6E6B-4E47-8D8A-E5FB685EC108}" dt="2020-08-15T00:45:08.791" v="1241" actId="478"/>
          <ac:picMkLst>
            <pc:docMk/>
            <pc:sldMk cId="3479348298" sldId="386"/>
            <ac:picMk id="5" creationId="{87B46F4C-DD86-42C9-A016-1C91C502EC42}"/>
          </ac:picMkLst>
        </pc:picChg>
      </pc:sldChg>
      <pc:sldChg chg="addSp delSp modSp mod">
        <pc:chgData name="Dezhong Yao" userId="794760dbfb091494" providerId="LiveId" clId="{2CDC3CAC-6E6B-4E47-8D8A-E5FB685EC108}" dt="2020-08-15T00:45:29.760" v="1247" actId="27636"/>
        <pc:sldMkLst>
          <pc:docMk/>
          <pc:sldMk cId="171975267" sldId="387"/>
        </pc:sldMkLst>
        <pc:spChg chg="mod">
          <ac:chgData name="Dezhong Yao" userId="794760dbfb091494" providerId="LiveId" clId="{2CDC3CAC-6E6B-4E47-8D8A-E5FB685EC108}" dt="2020-08-15T00:45:29.760" v="1247" actId="27636"/>
          <ac:spMkLst>
            <pc:docMk/>
            <pc:sldMk cId="171975267" sldId="387"/>
            <ac:spMk id="6" creationId="{29BC99C2-361B-43AF-8018-917623B97881}"/>
          </ac:spMkLst>
        </pc:spChg>
        <pc:spChg chg="add">
          <ac:chgData name="Dezhong Yao" userId="794760dbfb091494" providerId="LiveId" clId="{2CDC3CAC-6E6B-4E47-8D8A-E5FB685EC108}" dt="2020-08-15T00:45:22.351" v="1245" actId="22"/>
          <ac:spMkLst>
            <pc:docMk/>
            <pc:sldMk cId="171975267" sldId="387"/>
            <ac:spMk id="9" creationId="{8F7815B1-8778-4A1E-8525-106FE1A6794A}"/>
          </ac:spMkLst>
        </pc:spChg>
        <pc:graphicFrameChg chg="add">
          <ac:chgData name="Dezhong Yao" userId="794760dbfb091494" providerId="LiveId" clId="{2CDC3CAC-6E6B-4E47-8D8A-E5FB685EC108}" dt="2020-08-15T00:45:22.351" v="1245" actId="22"/>
          <ac:graphicFrameMkLst>
            <pc:docMk/>
            <pc:sldMk cId="171975267" sldId="387"/>
            <ac:graphicFrameMk id="4" creationId="{9A4C630B-2C5C-4C2D-AB35-293C88AC2EED}"/>
          </ac:graphicFrameMkLst>
        </pc:graphicFrameChg>
        <pc:picChg chg="del">
          <ac:chgData name="Dezhong Yao" userId="794760dbfb091494" providerId="LiveId" clId="{2CDC3CAC-6E6B-4E47-8D8A-E5FB685EC108}" dt="2020-08-15T00:45:22.076" v="1244" actId="478"/>
          <ac:picMkLst>
            <pc:docMk/>
            <pc:sldMk cId="171975267" sldId="387"/>
            <ac:picMk id="5" creationId="{E24DCDA0-97BE-4D54-A360-7CFE8F87BE34}"/>
          </ac:picMkLst>
        </pc:picChg>
      </pc:sldChg>
      <pc:sldChg chg="addSp delSp modSp mod">
        <pc:chgData name="Dezhong Yao" userId="794760dbfb091494" providerId="LiveId" clId="{2CDC3CAC-6E6B-4E47-8D8A-E5FB685EC108}" dt="2020-08-15T00:45:52.804" v="1253" actId="1076"/>
        <pc:sldMkLst>
          <pc:docMk/>
          <pc:sldMk cId="1684018132" sldId="388"/>
        </pc:sldMkLst>
        <pc:spChg chg="mod">
          <ac:chgData name="Dezhong Yao" userId="794760dbfb091494" providerId="LiveId" clId="{2CDC3CAC-6E6B-4E47-8D8A-E5FB685EC108}" dt="2020-08-15T00:45:48.437" v="1252" actId="27636"/>
          <ac:spMkLst>
            <pc:docMk/>
            <pc:sldMk cId="1684018132" sldId="388"/>
            <ac:spMk id="3" creationId="{E790BCB3-55C4-45BB-AE6D-32177D415CB6}"/>
          </ac:spMkLst>
        </pc:spChg>
        <pc:spChg chg="del">
          <ac:chgData name="Dezhong Yao" userId="794760dbfb091494" providerId="LiveId" clId="{2CDC3CAC-6E6B-4E47-8D8A-E5FB685EC108}" dt="2020-08-15T00:45:43.765" v="1249" actId="478"/>
          <ac:spMkLst>
            <pc:docMk/>
            <pc:sldMk cId="1684018132" sldId="388"/>
            <ac:spMk id="6" creationId="{DD57DA25-CB79-4120-8015-C40BD591EF51}"/>
          </ac:spMkLst>
        </pc:spChg>
        <pc:spChg chg="mod">
          <ac:chgData name="Dezhong Yao" userId="794760dbfb091494" providerId="LiveId" clId="{2CDC3CAC-6E6B-4E47-8D8A-E5FB685EC108}" dt="2020-08-15T00:45:44.145" v="1250"/>
          <ac:spMkLst>
            <pc:docMk/>
            <pc:sldMk cId="1684018132" sldId="388"/>
            <ac:spMk id="14" creationId="{C1951BED-8F70-492C-93E2-F0F98DB57673}"/>
          </ac:spMkLst>
        </pc:spChg>
        <pc:spChg chg="mod">
          <ac:chgData name="Dezhong Yao" userId="794760dbfb091494" providerId="LiveId" clId="{2CDC3CAC-6E6B-4E47-8D8A-E5FB685EC108}" dt="2020-08-15T00:45:44.145" v="1250"/>
          <ac:spMkLst>
            <pc:docMk/>
            <pc:sldMk cId="1684018132" sldId="388"/>
            <ac:spMk id="15" creationId="{C317F225-8B24-4C5A-BC55-02D49B927E56}"/>
          </ac:spMkLst>
        </pc:spChg>
        <pc:spChg chg="mod">
          <ac:chgData name="Dezhong Yao" userId="794760dbfb091494" providerId="LiveId" clId="{2CDC3CAC-6E6B-4E47-8D8A-E5FB685EC108}" dt="2020-08-15T00:45:44.145" v="1250"/>
          <ac:spMkLst>
            <pc:docMk/>
            <pc:sldMk cId="1684018132" sldId="388"/>
            <ac:spMk id="18" creationId="{D2E5C943-056F-419F-9CA4-D51EB8EDF627}"/>
          </ac:spMkLst>
        </pc:spChg>
        <pc:spChg chg="mod">
          <ac:chgData name="Dezhong Yao" userId="794760dbfb091494" providerId="LiveId" clId="{2CDC3CAC-6E6B-4E47-8D8A-E5FB685EC108}" dt="2020-08-15T00:45:44.145" v="1250"/>
          <ac:spMkLst>
            <pc:docMk/>
            <pc:sldMk cId="1684018132" sldId="388"/>
            <ac:spMk id="25" creationId="{F04150B5-3506-4F59-BA87-DF6123D53E60}"/>
          </ac:spMkLst>
        </pc:spChg>
        <pc:spChg chg="mod">
          <ac:chgData name="Dezhong Yao" userId="794760dbfb091494" providerId="LiveId" clId="{2CDC3CAC-6E6B-4E47-8D8A-E5FB685EC108}" dt="2020-08-15T00:45:44.145" v="1250"/>
          <ac:spMkLst>
            <pc:docMk/>
            <pc:sldMk cId="1684018132" sldId="388"/>
            <ac:spMk id="26" creationId="{5C3D0166-AC8B-46EF-834B-ED456782EB98}"/>
          </ac:spMkLst>
        </pc:spChg>
        <pc:spChg chg="mod">
          <ac:chgData name="Dezhong Yao" userId="794760dbfb091494" providerId="LiveId" clId="{2CDC3CAC-6E6B-4E47-8D8A-E5FB685EC108}" dt="2020-08-15T00:45:44.145" v="1250"/>
          <ac:spMkLst>
            <pc:docMk/>
            <pc:sldMk cId="1684018132" sldId="388"/>
            <ac:spMk id="27" creationId="{B64FDC17-ADB8-4D42-BFF0-12CACA7313E9}"/>
          </ac:spMkLst>
        </pc:spChg>
        <pc:spChg chg="mod">
          <ac:chgData name="Dezhong Yao" userId="794760dbfb091494" providerId="LiveId" clId="{2CDC3CAC-6E6B-4E47-8D8A-E5FB685EC108}" dt="2020-08-15T00:45:44.145" v="1250"/>
          <ac:spMkLst>
            <pc:docMk/>
            <pc:sldMk cId="1684018132" sldId="388"/>
            <ac:spMk id="34" creationId="{15CAC1ED-7EB2-47FA-8BA1-1D5ACBE15941}"/>
          </ac:spMkLst>
        </pc:spChg>
        <pc:spChg chg="mod">
          <ac:chgData name="Dezhong Yao" userId="794760dbfb091494" providerId="LiveId" clId="{2CDC3CAC-6E6B-4E47-8D8A-E5FB685EC108}" dt="2020-08-15T00:45:44.145" v="1250"/>
          <ac:spMkLst>
            <pc:docMk/>
            <pc:sldMk cId="1684018132" sldId="388"/>
            <ac:spMk id="38" creationId="{1D84BAB9-E6EA-4D4A-9A04-0A277192404D}"/>
          </ac:spMkLst>
        </pc:spChg>
        <pc:spChg chg="mod">
          <ac:chgData name="Dezhong Yao" userId="794760dbfb091494" providerId="LiveId" clId="{2CDC3CAC-6E6B-4E47-8D8A-E5FB685EC108}" dt="2020-08-15T00:45:44.145" v="1250"/>
          <ac:spMkLst>
            <pc:docMk/>
            <pc:sldMk cId="1684018132" sldId="388"/>
            <ac:spMk id="40" creationId="{20498DBB-A8D2-4817-B48E-0C668E82F4F6}"/>
          </ac:spMkLst>
        </pc:spChg>
        <pc:spChg chg="mod">
          <ac:chgData name="Dezhong Yao" userId="794760dbfb091494" providerId="LiveId" clId="{2CDC3CAC-6E6B-4E47-8D8A-E5FB685EC108}" dt="2020-08-15T00:45:44.145" v="1250"/>
          <ac:spMkLst>
            <pc:docMk/>
            <pc:sldMk cId="1684018132" sldId="388"/>
            <ac:spMk id="51" creationId="{CB105990-31B2-4825-BDA2-8B83B8912EC9}"/>
          </ac:spMkLst>
        </pc:spChg>
        <pc:spChg chg="mod">
          <ac:chgData name="Dezhong Yao" userId="794760dbfb091494" providerId="LiveId" clId="{2CDC3CAC-6E6B-4E47-8D8A-E5FB685EC108}" dt="2020-08-15T00:45:44.145" v="1250"/>
          <ac:spMkLst>
            <pc:docMk/>
            <pc:sldMk cId="1684018132" sldId="388"/>
            <ac:spMk id="52" creationId="{9AF9AB52-5B9D-46AB-A7DC-2803933C9A1A}"/>
          </ac:spMkLst>
        </pc:spChg>
        <pc:spChg chg="mod">
          <ac:chgData name="Dezhong Yao" userId="794760dbfb091494" providerId="LiveId" clId="{2CDC3CAC-6E6B-4E47-8D8A-E5FB685EC108}" dt="2020-08-15T00:45:44.145" v="1250"/>
          <ac:spMkLst>
            <pc:docMk/>
            <pc:sldMk cId="1684018132" sldId="388"/>
            <ac:spMk id="53" creationId="{5DEDE28F-CB3A-40E1-8B00-E1C09BDBADA4}"/>
          </ac:spMkLst>
        </pc:spChg>
        <pc:spChg chg="mod">
          <ac:chgData name="Dezhong Yao" userId="794760dbfb091494" providerId="LiveId" clId="{2CDC3CAC-6E6B-4E47-8D8A-E5FB685EC108}" dt="2020-08-15T00:45:44.145" v="1250"/>
          <ac:spMkLst>
            <pc:docMk/>
            <pc:sldMk cId="1684018132" sldId="388"/>
            <ac:spMk id="57" creationId="{35A555D3-AC5E-4467-95DC-39F6A32E1156}"/>
          </ac:spMkLst>
        </pc:spChg>
        <pc:spChg chg="mod">
          <ac:chgData name="Dezhong Yao" userId="794760dbfb091494" providerId="LiveId" clId="{2CDC3CAC-6E6B-4E47-8D8A-E5FB685EC108}" dt="2020-08-15T00:45:44.145" v="1250"/>
          <ac:spMkLst>
            <pc:docMk/>
            <pc:sldMk cId="1684018132" sldId="388"/>
            <ac:spMk id="59" creationId="{C062E422-8968-4227-950F-5743E1471766}"/>
          </ac:spMkLst>
        </pc:spChg>
        <pc:spChg chg="mod">
          <ac:chgData name="Dezhong Yao" userId="794760dbfb091494" providerId="LiveId" clId="{2CDC3CAC-6E6B-4E47-8D8A-E5FB685EC108}" dt="2020-08-15T00:45:44.145" v="1250"/>
          <ac:spMkLst>
            <pc:docMk/>
            <pc:sldMk cId="1684018132" sldId="388"/>
            <ac:spMk id="61" creationId="{D6444034-CA72-4BA9-B0B2-01D7ED67E464}"/>
          </ac:spMkLst>
        </pc:spChg>
        <pc:spChg chg="mod">
          <ac:chgData name="Dezhong Yao" userId="794760dbfb091494" providerId="LiveId" clId="{2CDC3CAC-6E6B-4E47-8D8A-E5FB685EC108}" dt="2020-08-15T00:45:44.145" v="1250"/>
          <ac:spMkLst>
            <pc:docMk/>
            <pc:sldMk cId="1684018132" sldId="388"/>
            <ac:spMk id="63" creationId="{ED110EB4-1E78-40DB-ABCE-C14E2EBC4451}"/>
          </ac:spMkLst>
        </pc:spChg>
        <pc:spChg chg="mod">
          <ac:chgData name="Dezhong Yao" userId="794760dbfb091494" providerId="LiveId" clId="{2CDC3CAC-6E6B-4E47-8D8A-E5FB685EC108}" dt="2020-08-15T00:45:44.145" v="1250"/>
          <ac:spMkLst>
            <pc:docMk/>
            <pc:sldMk cId="1684018132" sldId="388"/>
            <ac:spMk id="64" creationId="{E4110A6F-6AA1-4C10-B36E-7CCB367448E5}"/>
          </ac:spMkLst>
        </pc:spChg>
        <pc:spChg chg="mod">
          <ac:chgData name="Dezhong Yao" userId="794760dbfb091494" providerId="LiveId" clId="{2CDC3CAC-6E6B-4E47-8D8A-E5FB685EC108}" dt="2020-08-15T00:45:44.145" v="1250"/>
          <ac:spMkLst>
            <pc:docMk/>
            <pc:sldMk cId="1684018132" sldId="388"/>
            <ac:spMk id="65" creationId="{98D1991D-3CD7-4EAA-A4CC-8A1B655C6F1A}"/>
          </ac:spMkLst>
        </pc:spChg>
        <pc:spChg chg="mod">
          <ac:chgData name="Dezhong Yao" userId="794760dbfb091494" providerId="LiveId" clId="{2CDC3CAC-6E6B-4E47-8D8A-E5FB685EC108}" dt="2020-08-15T00:45:44.145" v="1250"/>
          <ac:spMkLst>
            <pc:docMk/>
            <pc:sldMk cId="1684018132" sldId="388"/>
            <ac:spMk id="66" creationId="{60910086-CD84-4534-972A-669C63B675FB}"/>
          </ac:spMkLst>
        </pc:spChg>
        <pc:spChg chg="mod">
          <ac:chgData name="Dezhong Yao" userId="794760dbfb091494" providerId="LiveId" clId="{2CDC3CAC-6E6B-4E47-8D8A-E5FB685EC108}" dt="2020-08-15T00:45:44.145" v="1250"/>
          <ac:spMkLst>
            <pc:docMk/>
            <pc:sldMk cId="1684018132" sldId="388"/>
            <ac:spMk id="67" creationId="{2AF19940-C6EF-4274-B7B3-68AF64A5DF2E}"/>
          </ac:spMkLst>
        </pc:spChg>
        <pc:spChg chg="mod">
          <ac:chgData name="Dezhong Yao" userId="794760dbfb091494" providerId="LiveId" clId="{2CDC3CAC-6E6B-4E47-8D8A-E5FB685EC108}" dt="2020-08-15T00:45:44.145" v="1250"/>
          <ac:spMkLst>
            <pc:docMk/>
            <pc:sldMk cId="1684018132" sldId="388"/>
            <ac:spMk id="68" creationId="{61DCA014-0E7A-4193-B97C-15C00F938F88}"/>
          </ac:spMkLst>
        </pc:spChg>
        <pc:spChg chg="mod">
          <ac:chgData name="Dezhong Yao" userId="794760dbfb091494" providerId="LiveId" clId="{2CDC3CAC-6E6B-4E47-8D8A-E5FB685EC108}" dt="2020-08-15T00:45:44.145" v="1250"/>
          <ac:spMkLst>
            <pc:docMk/>
            <pc:sldMk cId="1684018132" sldId="388"/>
            <ac:spMk id="69" creationId="{86DE1BF4-89BB-4F02-BB5F-49D89D2FAD22}"/>
          </ac:spMkLst>
        </pc:spChg>
        <pc:spChg chg="mod">
          <ac:chgData name="Dezhong Yao" userId="794760dbfb091494" providerId="LiveId" clId="{2CDC3CAC-6E6B-4E47-8D8A-E5FB685EC108}" dt="2020-08-15T00:45:44.145" v="1250"/>
          <ac:spMkLst>
            <pc:docMk/>
            <pc:sldMk cId="1684018132" sldId="388"/>
            <ac:spMk id="70" creationId="{0B6CBEA4-365E-4D2A-A14F-2F2858D922D8}"/>
          </ac:spMkLst>
        </pc:spChg>
        <pc:spChg chg="mod">
          <ac:chgData name="Dezhong Yao" userId="794760dbfb091494" providerId="LiveId" clId="{2CDC3CAC-6E6B-4E47-8D8A-E5FB685EC108}" dt="2020-08-15T00:45:44.145" v="1250"/>
          <ac:spMkLst>
            <pc:docMk/>
            <pc:sldMk cId="1684018132" sldId="388"/>
            <ac:spMk id="71" creationId="{D217E127-5B50-4B1E-9DC8-B0D4392E123A}"/>
          </ac:spMkLst>
        </pc:spChg>
        <pc:spChg chg="mod">
          <ac:chgData name="Dezhong Yao" userId="794760dbfb091494" providerId="LiveId" clId="{2CDC3CAC-6E6B-4E47-8D8A-E5FB685EC108}" dt="2020-08-15T00:45:44.145" v="1250"/>
          <ac:spMkLst>
            <pc:docMk/>
            <pc:sldMk cId="1684018132" sldId="388"/>
            <ac:spMk id="72" creationId="{361C6241-FC2C-42AD-98F2-69849ECEC8C1}"/>
          </ac:spMkLst>
        </pc:spChg>
        <pc:spChg chg="mod">
          <ac:chgData name="Dezhong Yao" userId="794760dbfb091494" providerId="LiveId" clId="{2CDC3CAC-6E6B-4E47-8D8A-E5FB685EC108}" dt="2020-08-15T00:45:44.145" v="1250"/>
          <ac:spMkLst>
            <pc:docMk/>
            <pc:sldMk cId="1684018132" sldId="388"/>
            <ac:spMk id="73" creationId="{BF829A7A-7090-4055-9F93-6AC44D23EFCD}"/>
          </ac:spMkLst>
        </pc:spChg>
        <pc:spChg chg="mod">
          <ac:chgData name="Dezhong Yao" userId="794760dbfb091494" providerId="LiveId" clId="{2CDC3CAC-6E6B-4E47-8D8A-E5FB685EC108}" dt="2020-08-15T00:45:44.145" v="1250"/>
          <ac:spMkLst>
            <pc:docMk/>
            <pc:sldMk cId="1684018132" sldId="388"/>
            <ac:spMk id="74" creationId="{EF14FE55-452E-412A-BF04-54E76C496FF7}"/>
          </ac:spMkLst>
        </pc:spChg>
        <pc:spChg chg="mod">
          <ac:chgData name="Dezhong Yao" userId="794760dbfb091494" providerId="LiveId" clId="{2CDC3CAC-6E6B-4E47-8D8A-E5FB685EC108}" dt="2020-08-15T00:45:44.145" v="1250"/>
          <ac:spMkLst>
            <pc:docMk/>
            <pc:sldMk cId="1684018132" sldId="388"/>
            <ac:spMk id="75" creationId="{BDFB76A0-48BA-446E-BB61-AA23A249B151}"/>
          </ac:spMkLst>
        </pc:spChg>
        <pc:spChg chg="mod">
          <ac:chgData name="Dezhong Yao" userId="794760dbfb091494" providerId="LiveId" clId="{2CDC3CAC-6E6B-4E47-8D8A-E5FB685EC108}" dt="2020-08-15T00:45:44.145" v="1250"/>
          <ac:spMkLst>
            <pc:docMk/>
            <pc:sldMk cId="1684018132" sldId="388"/>
            <ac:spMk id="81" creationId="{4D792595-0E31-4997-9008-5E21739B3605}"/>
          </ac:spMkLst>
        </pc:spChg>
        <pc:spChg chg="mod">
          <ac:chgData name="Dezhong Yao" userId="794760dbfb091494" providerId="LiveId" clId="{2CDC3CAC-6E6B-4E47-8D8A-E5FB685EC108}" dt="2020-08-15T00:45:44.145" v="1250"/>
          <ac:spMkLst>
            <pc:docMk/>
            <pc:sldMk cId="1684018132" sldId="388"/>
            <ac:spMk id="82" creationId="{B2A17134-19C6-4AF3-ABCC-32D2FCCB1657}"/>
          </ac:spMkLst>
        </pc:spChg>
        <pc:spChg chg="mod">
          <ac:chgData name="Dezhong Yao" userId="794760dbfb091494" providerId="LiveId" clId="{2CDC3CAC-6E6B-4E47-8D8A-E5FB685EC108}" dt="2020-08-15T00:45:44.145" v="1250"/>
          <ac:spMkLst>
            <pc:docMk/>
            <pc:sldMk cId="1684018132" sldId="388"/>
            <ac:spMk id="83" creationId="{4F331CF1-D294-4808-AFAC-DF846945D4B1}"/>
          </ac:spMkLst>
        </pc:spChg>
        <pc:spChg chg="mod">
          <ac:chgData name="Dezhong Yao" userId="794760dbfb091494" providerId="LiveId" clId="{2CDC3CAC-6E6B-4E47-8D8A-E5FB685EC108}" dt="2020-08-15T00:45:44.145" v="1250"/>
          <ac:spMkLst>
            <pc:docMk/>
            <pc:sldMk cId="1684018132" sldId="388"/>
            <ac:spMk id="84" creationId="{771878F7-8590-49F1-B861-B02C00595A12}"/>
          </ac:spMkLst>
        </pc:spChg>
        <pc:spChg chg="mod">
          <ac:chgData name="Dezhong Yao" userId="794760dbfb091494" providerId="LiveId" clId="{2CDC3CAC-6E6B-4E47-8D8A-E5FB685EC108}" dt="2020-08-15T00:45:44.145" v="1250"/>
          <ac:spMkLst>
            <pc:docMk/>
            <pc:sldMk cId="1684018132" sldId="388"/>
            <ac:spMk id="85" creationId="{B22A8F50-8F3B-4737-9673-E378B66FC5A9}"/>
          </ac:spMkLst>
        </pc:spChg>
        <pc:spChg chg="mod">
          <ac:chgData name="Dezhong Yao" userId="794760dbfb091494" providerId="LiveId" clId="{2CDC3CAC-6E6B-4E47-8D8A-E5FB685EC108}" dt="2020-08-15T00:45:44.145" v="1250"/>
          <ac:spMkLst>
            <pc:docMk/>
            <pc:sldMk cId="1684018132" sldId="388"/>
            <ac:spMk id="86" creationId="{AB4B922B-9690-46C9-88C6-F6D8CF07F6DF}"/>
          </ac:spMkLst>
        </pc:spChg>
        <pc:spChg chg="mod">
          <ac:chgData name="Dezhong Yao" userId="794760dbfb091494" providerId="LiveId" clId="{2CDC3CAC-6E6B-4E47-8D8A-E5FB685EC108}" dt="2020-08-15T00:45:44.145" v="1250"/>
          <ac:spMkLst>
            <pc:docMk/>
            <pc:sldMk cId="1684018132" sldId="388"/>
            <ac:spMk id="87" creationId="{CF5BA6D6-067C-43A3-9EC3-9177F650BCD4}"/>
          </ac:spMkLst>
        </pc:spChg>
        <pc:spChg chg="mod">
          <ac:chgData name="Dezhong Yao" userId="794760dbfb091494" providerId="LiveId" clId="{2CDC3CAC-6E6B-4E47-8D8A-E5FB685EC108}" dt="2020-08-15T00:45:44.145" v="1250"/>
          <ac:spMkLst>
            <pc:docMk/>
            <pc:sldMk cId="1684018132" sldId="388"/>
            <ac:spMk id="88" creationId="{160B893C-791A-49BF-9439-C2F81D3C6840}"/>
          </ac:spMkLst>
        </pc:spChg>
        <pc:spChg chg="mod">
          <ac:chgData name="Dezhong Yao" userId="794760dbfb091494" providerId="LiveId" clId="{2CDC3CAC-6E6B-4E47-8D8A-E5FB685EC108}" dt="2020-08-15T00:45:44.145" v="1250"/>
          <ac:spMkLst>
            <pc:docMk/>
            <pc:sldMk cId="1684018132" sldId="388"/>
            <ac:spMk id="89" creationId="{6B1FA7C5-4C50-4C7D-9378-6E94B97374A5}"/>
          </ac:spMkLst>
        </pc:spChg>
        <pc:spChg chg="mod">
          <ac:chgData name="Dezhong Yao" userId="794760dbfb091494" providerId="LiveId" clId="{2CDC3CAC-6E6B-4E47-8D8A-E5FB685EC108}" dt="2020-08-15T00:45:44.145" v="1250"/>
          <ac:spMkLst>
            <pc:docMk/>
            <pc:sldMk cId="1684018132" sldId="388"/>
            <ac:spMk id="90" creationId="{D5F4A947-E4D1-4BE5-AD53-EB9000034A2F}"/>
          </ac:spMkLst>
        </pc:spChg>
        <pc:spChg chg="mod">
          <ac:chgData name="Dezhong Yao" userId="794760dbfb091494" providerId="LiveId" clId="{2CDC3CAC-6E6B-4E47-8D8A-E5FB685EC108}" dt="2020-08-15T00:45:44.145" v="1250"/>
          <ac:spMkLst>
            <pc:docMk/>
            <pc:sldMk cId="1684018132" sldId="388"/>
            <ac:spMk id="91" creationId="{5938821D-C2B5-4EB6-B4CE-1780B0E6CDF9}"/>
          </ac:spMkLst>
        </pc:spChg>
        <pc:spChg chg="mod">
          <ac:chgData name="Dezhong Yao" userId="794760dbfb091494" providerId="LiveId" clId="{2CDC3CAC-6E6B-4E47-8D8A-E5FB685EC108}" dt="2020-08-15T00:45:44.145" v="1250"/>
          <ac:spMkLst>
            <pc:docMk/>
            <pc:sldMk cId="1684018132" sldId="388"/>
            <ac:spMk id="93" creationId="{E38F4B72-F63A-44BF-8D72-6DC16237DAC7}"/>
          </ac:spMkLst>
        </pc:spChg>
        <pc:spChg chg="mod">
          <ac:chgData name="Dezhong Yao" userId="794760dbfb091494" providerId="LiveId" clId="{2CDC3CAC-6E6B-4E47-8D8A-E5FB685EC108}" dt="2020-08-15T00:45:44.145" v="1250"/>
          <ac:spMkLst>
            <pc:docMk/>
            <pc:sldMk cId="1684018132" sldId="388"/>
            <ac:spMk id="94" creationId="{5734279D-C5F2-4168-A51B-2F8101C9836A}"/>
          </ac:spMkLst>
        </pc:spChg>
        <pc:spChg chg="mod">
          <ac:chgData name="Dezhong Yao" userId="794760dbfb091494" providerId="LiveId" clId="{2CDC3CAC-6E6B-4E47-8D8A-E5FB685EC108}" dt="2020-08-15T00:45:44.145" v="1250"/>
          <ac:spMkLst>
            <pc:docMk/>
            <pc:sldMk cId="1684018132" sldId="388"/>
            <ac:spMk id="95" creationId="{B6E6E66F-9249-4330-9132-BE31059AE2A0}"/>
          </ac:spMkLst>
        </pc:spChg>
        <pc:spChg chg="mod">
          <ac:chgData name="Dezhong Yao" userId="794760dbfb091494" providerId="LiveId" clId="{2CDC3CAC-6E6B-4E47-8D8A-E5FB685EC108}" dt="2020-08-15T00:45:44.145" v="1250"/>
          <ac:spMkLst>
            <pc:docMk/>
            <pc:sldMk cId="1684018132" sldId="388"/>
            <ac:spMk id="96" creationId="{5387967B-931C-4B7B-BB7C-52018078C607}"/>
          </ac:spMkLst>
        </pc:spChg>
        <pc:spChg chg="mod">
          <ac:chgData name="Dezhong Yao" userId="794760dbfb091494" providerId="LiveId" clId="{2CDC3CAC-6E6B-4E47-8D8A-E5FB685EC108}" dt="2020-08-15T00:45:44.145" v="1250"/>
          <ac:spMkLst>
            <pc:docMk/>
            <pc:sldMk cId="1684018132" sldId="388"/>
            <ac:spMk id="97" creationId="{EF9E5318-F14E-44A3-AD42-AB5192914654}"/>
          </ac:spMkLst>
        </pc:spChg>
        <pc:spChg chg="mod">
          <ac:chgData name="Dezhong Yao" userId="794760dbfb091494" providerId="LiveId" clId="{2CDC3CAC-6E6B-4E47-8D8A-E5FB685EC108}" dt="2020-08-15T00:45:44.145" v="1250"/>
          <ac:spMkLst>
            <pc:docMk/>
            <pc:sldMk cId="1684018132" sldId="388"/>
            <ac:spMk id="98" creationId="{5A43D3C5-5C77-46C6-B0EA-229642AA02E2}"/>
          </ac:spMkLst>
        </pc:spChg>
        <pc:spChg chg="mod">
          <ac:chgData name="Dezhong Yao" userId="794760dbfb091494" providerId="LiveId" clId="{2CDC3CAC-6E6B-4E47-8D8A-E5FB685EC108}" dt="2020-08-15T00:45:44.145" v="1250"/>
          <ac:spMkLst>
            <pc:docMk/>
            <pc:sldMk cId="1684018132" sldId="388"/>
            <ac:spMk id="99" creationId="{A8E1586D-BE73-4335-B500-C79607D6D5C5}"/>
          </ac:spMkLst>
        </pc:spChg>
        <pc:spChg chg="mod">
          <ac:chgData name="Dezhong Yao" userId="794760dbfb091494" providerId="LiveId" clId="{2CDC3CAC-6E6B-4E47-8D8A-E5FB685EC108}" dt="2020-08-15T00:45:44.145" v="1250"/>
          <ac:spMkLst>
            <pc:docMk/>
            <pc:sldMk cId="1684018132" sldId="388"/>
            <ac:spMk id="100" creationId="{8AB66E52-A09B-49F4-B8C7-350B5225BA53}"/>
          </ac:spMkLst>
        </pc:spChg>
        <pc:spChg chg="mod">
          <ac:chgData name="Dezhong Yao" userId="794760dbfb091494" providerId="LiveId" clId="{2CDC3CAC-6E6B-4E47-8D8A-E5FB685EC108}" dt="2020-08-15T00:45:44.145" v="1250"/>
          <ac:spMkLst>
            <pc:docMk/>
            <pc:sldMk cId="1684018132" sldId="388"/>
            <ac:spMk id="101" creationId="{C2FFF249-1149-4949-BFB2-A12E7A6D30D0}"/>
          </ac:spMkLst>
        </pc:spChg>
        <pc:spChg chg="mod">
          <ac:chgData name="Dezhong Yao" userId="794760dbfb091494" providerId="LiveId" clId="{2CDC3CAC-6E6B-4E47-8D8A-E5FB685EC108}" dt="2020-08-15T00:45:44.145" v="1250"/>
          <ac:spMkLst>
            <pc:docMk/>
            <pc:sldMk cId="1684018132" sldId="388"/>
            <ac:spMk id="102" creationId="{6139A464-98E0-4160-88EA-61C7449E7965}"/>
          </ac:spMkLst>
        </pc:spChg>
        <pc:spChg chg="mod">
          <ac:chgData name="Dezhong Yao" userId="794760dbfb091494" providerId="LiveId" clId="{2CDC3CAC-6E6B-4E47-8D8A-E5FB685EC108}" dt="2020-08-15T00:45:44.145" v="1250"/>
          <ac:spMkLst>
            <pc:docMk/>
            <pc:sldMk cId="1684018132" sldId="388"/>
            <ac:spMk id="103" creationId="{9130FC46-C6E8-4301-8D77-799E91A618CE}"/>
          </ac:spMkLst>
        </pc:spChg>
        <pc:spChg chg="mod">
          <ac:chgData name="Dezhong Yao" userId="794760dbfb091494" providerId="LiveId" clId="{2CDC3CAC-6E6B-4E47-8D8A-E5FB685EC108}" dt="2020-08-15T00:45:44.145" v="1250"/>
          <ac:spMkLst>
            <pc:docMk/>
            <pc:sldMk cId="1684018132" sldId="388"/>
            <ac:spMk id="104" creationId="{907C35E4-5811-429F-9886-CC2A1FCC8E46}"/>
          </ac:spMkLst>
        </pc:spChg>
        <pc:spChg chg="mod">
          <ac:chgData name="Dezhong Yao" userId="794760dbfb091494" providerId="LiveId" clId="{2CDC3CAC-6E6B-4E47-8D8A-E5FB685EC108}" dt="2020-08-15T00:45:44.145" v="1250"/>
          <ac:spMkLst>
            <pc:docMk/>
            <pc:sldMk cId="1684018132" sldId="388"/>
            <ac:spMk id="105" creationId="{50567609-5356-4997-9F0D-4EBB88C883DE}"/>
          </ac:spMkLst>
        </pc:spChg>
        <pc:spChg chg="mod">
          <ac:chgData name="Dezhong Yao" userId="794760dbfb091494" providerId="LiveId" clId="{2CDC3CAC-6E6B-4E47-8D8A-E5FB685EC108}" dt="2020-08-15T00:45:44.145" v="1250"/>
          <ac:spMkLst>
            <pc:docMk/>
            <pc:sldMk cId="1684018132" sldId="388"/>
            <ac:spMk id="106" creationId="{672FEF06-FC7D-4C5C-A19C-8E2051D8054B}"/>
          </ac:spMkLst>
        </pc:spChg>
        <pc:spChg chg="mod">
          <ac:chgData name="Dezhong Yao" userId="794760dbfb091494" providerId="LiveId" clId="{2CDC3CAC-6E6B-4E47-8D8A-E5FB685EC108}" dt="2020-08-15T00:45:44.145" v="1250"/>
          <ac:spMkLst>
            <pc:docMk/>
            <pc:sldMk cId="1684018132" sldId="388"/>
            <ac:spMk id="109" creationId="{A734B173-E83E-4953-9F5B-E8368DA6E1CB}"/>
          </ac:spMkLst>
        </pc:spChg>
        <pc:spChg chg="mod">
          <ac:chgData name="Dezhong Yao" userId="794760dbfb091494" providerId="LiveId" clId="{2CDC3CAC-6E6B-4E47-8D8A-E5FB685EC108}" dt="2020-08-15T00:45:44.145" v="1250"/>
          <ac:spMkLst>
            <pc:docMk/>
            <pc:sldMk cId="1684018132" sldId="388"/>
            <ac:spMk id="110" creationId="{2C14FBED-BF75-4F85-9A4A-F62A970CDE79}"/>
          </ac:spMkLst>
        </pc:spChg>
        <pc:spChg chg="mod">
          <ac:chgData name="Dezhong Yao" userId="794760dbfb091494" providerId="LiveId" clId="{2CDC3CAC-6E6B-4E47-8D8A-E5FB685EC108}" dt="2020-08-15T00:45:44.145" v="1250"/>
          <ac:spMkLst>
            <pc:docMk/>
            <pc:sldMk cId="1684018132" sldId="388"/>
            <ac:spMk id="111" creationId="{42F74431-3702-4686-898F-82D0395A3ACB}"/>
          </ac:spMkLst>
        </pc:spChg>
        <pc:spChg chg="mod">
          <ac:chgData name="Dezhong Yao" userId="794760dbfb091494" providerId="LiveId" clId="{2CDC3CAC-6E6B-4E47-8D8A-E5FB685EC108}" dt="2020-08-15T00:45:44.145" v="1250"/>
          <ac:spMkLst>
            <pc:docMk/>
            <pc:sldMk cId="1684018132" sldId="388"/>
            <ac:spMk id="116" creationId="{CBCF0A3F-665A-4AAB-A487-8A5C1227A425}"/>
          </ac:spMkLst>
        </pc:spChg>
        <pc:spChg chg="mod">
          <ac:chgData name="Dezhong Yao" userId="794760dbfb091494" providerId="LiveId" clId="{2CDC3CAC-6E6B-4E47-8D8A-E5FB685EC108}" dt="2020-08-15T00:45:44.145" v="1250"/>
          <ac:spMkLst>
            <pc:docMk/>
            <pc:sldMk cId="1684018132" sldId="388"/>
            <ac:spMk id="117" creationId="{2B226806-09C7-4ADA-8C9A-CB6269D56C10}"/>
          </ac:spMkLst>
        </pc:spChg>
        <pc:spChg chg="mod">
          <ac:chgData name="Dezhong Yao" userId="794760dbfb091494" providerId="LiveId" clId="{2CDC3CAC-6E6B-4E47-8D8A-E5FB685EC108}" dt="2020-08-15T00:45:44.145" v="1250"/>
          <ac:spMkLst>
            <pc:docMk/>
            <pc:sldMk cId="1684018132" sldId="388"/>
            <ac:spMk id="118" creationId="{D16813AD-C44E-4822-9EA5-FA04BD7C3235}"/>
          </ac:spMkLst>
        </pc:spChg>
        <pc:spChg chg="mod">
          <ac:chgData name="Dezhong Yao" userId="794760dbfb091494" providerId="LiveId" clId="{2CDC3CAC-6E6B-4E47-8D8A-E5FB685EC108}" dt="2020-08-15T00:45:44.145" v="1250"/>
          <ac:spMkLst>
            <pc:docMk/>
            <pc:sldMk cId="1684018132" sldId="388"/>
            <ac:spMk id="119" creationId="{06E62C6F-B000-40B9-A5AB-F2DB6FDA5FE1}"/>
          </ac:spMkLst>
        </pc:spChg>
        <pc:spChg chg="mod">
          <ac:chgData name="Dezhong Yao" userId="794760dbfb091494" providerId="LiveId" clId="{2CDC3CAC-6E6B-4E47-8D8A-E5FB685EC108}" dt="2020-08-15T00:45:44.145" v="1250"/>
          <ac:spMkLst>
            <pc:docMk/>
            <pc:sldMk cId="1684018132" sldId="388"/>
            <ac:spMk id="120" creationId="{DBAD1E4C-A4A9-4812-A21F-FF8F2F9A1272}"/>
          </ac:spMkLst>
        </pc:spChg>
        <pc:spChg chg="mod">
          <ac:chgData name="Dezhong Yao" userId="794760dbfb091494" providerId="LiveId" clId="{2CDC3CAC-6E6B-4E47-8D8A-E5FB685EC108}" dt="2020-08-15T00:45:44.145" v="1250"/>
          <ac:spMkLst>
            <pc:docMk/>
            <pc:sldMk cId="1684018132" sldId="388"/>
            <ac:spMk id="121" creationId="{0793AFE4-E44C-4645-8944-55315A94B168}"/>
          </ac:spMkLst>
        </pc:spChg>
        <pc:spChg chg="mod">
          <ac:chgData name="Dezhong Yao" userId="794760dbfb091494" providerId="LiveId" clId="{2CDC3CAC-6E6B-4E47-8D8A-E5FB685EC108}" dt="2020-08-15T00:45:44.145" v="1250"/>
          <ac:spMkLst>
            <pc:docMk/>
            <pc:sldMk cId="1684018132" sldId="388"/>
            <ac:spMk id="122" creationId="{5EA05D3A-30FF-43A0-A1DC-BCFD82B6B562}"/>
          </ac:spMkLst>
        </pc:spChg>
        <pc:spChg chg="mod">
          <ac:chgData name="Dezhong Yao" userId="794760dbfb091494" providerId="LiveId" clId="{2CDC3CAC-6E6B-4E47-8D8A-E5FB685EC108}" dt="2020-08-15T00:45:44.145" v="1250"/>
          <ac:spMkLst>
            <pc:docMk/>
            <pc:sldMk cId="1684018132" sldId="388"/>
            <ac:spMk id="123" creationId="{48D2628A-ADB1-4A0C-8716-7E361E9BDD6B}"/>
          </ac:spMkLst>
        </pc:spChg>
        <pc:spChg chg="mod">
          <ac:chgData name="Dezhong Yao" userId="794760dbfb091494" providerId="LiveId" clId="{2CDC3CAC-6E6B-4E47-8D8A-E5FB685EC108}" dt="2020-08-15T00:45:44.145" v="1250"/>
          <ac:spMkLst>
            <pc:docMk/>
            <pc:sldMk cId="1684018132" sldId="388"/>
            <ac:spMk id="124" creationId="{9870CB37-751B-4992-98D3-8D8A29A138D4}"/>
          </ac:spMkLst>
        </pc:spChg>
        <pc:spChg chg="mod">
          <ac:chgData name="Dezhong Yao" userId="794760dbfb091494" providerId="LiveId" clId="{2CDC3CAC-6E6B-4E47-8D8A-E5FB685EC108}" dt="2020-08-15T00:45:44.145" v="1250"/>
          <ac:spMkLst>
            <pc:docMk/>
            <pc:sldMk cId="1684018132" sldId="388"/>
            <ac:spMk id="127" creationId="{F851D060-621E-4A7B-B6CA-C70A243A1173}"/>
          </ac:spMkLst>
        </pc:spChg>
        <pc:spChg chg="mod">
          <ac:chgData name="Dezhong Yao" userId="794760dbfb091494" providerId="LiveId" clId="{2CDC3CAC-6E6B-4E47-8D8A-E5FB685EC108}" dt="2020-08-15T00:45:44.145" v="1250"/>
          <ac:spMkLst>
            <pc:docMk/>
            <pc:sldMk cId="1684018132" sldId="388"/>
            <ac:spMk id="128" creationId="{A9D71642-F8C8-4D0C-9B7A-A06057852CF4}"/>
          </ac:spMkLst>
        </pc:spChg>
        <pc:spChg chg="mod">
          <ac:chgData name="Dezhong Yao" userId="794760dbfb091494" providerId="LiveId" clId="{2CDC3CAC-6E6B-4E47-8D8A-E5FB685EC108}" dt="2020-08-15T00:45:44.145" v="1250"/>
          <ac:spMkLst>
            <pc:docMk/>
            <pc:sldMk cId="1684018132" sldId="388"/>
            <ac:spMk id="129" creationId="{48D5DA27-4708-4B8C-A785-460028DAA695}"/>
          </ac:spMkLst>
        </pc:spChg>
        <pc:spChg chg="mod">
          <ac:chgData name="Dezhong Yao" userId="794760dbfb091494" providerId="LiveId" clId="{2CDC3CAC-6E6B-4E47-8D8A-E5FB685EC108}" dt="2020-08-15T00:45:44.145" v="1250"/>
          <ac:spMkLst>
            <pc:docMk/>
            <pc:sldMk cId="1684018132" sldId="388"/>
            <ac:spMk id="130" creationId="{662D8D63-62C7-4F86-8066-61C379689B86}"/>
          </ac:spMkLst>
        </pc:spChg>
        <pc:spChg chg="mod">
          <ac:chgData name="Dezhong Yao" userId="794760dbfb091494" providerId="LiveId" clId="{2CDC3CAC-6E6B-4E47-8D8A-E5FB685EC108}" dt="2020-08-15T00:45:44.145" v="1250"/>
          <ac:spMkLst>
            <pc:docMk/>
            <pc:sldMk cId="1684018132" sldId="388"/>
            <ac:spMk id="133" creationId="{D858ADEE-E414-4AAF-A0E2-5120BF15829E}"/>
          </ac:spMkLst>
        </pc:spChg>
        <pc:spChg chg="mod">
          <ac:chgData name="Dezhong Yao" userId="794760dbfb091494" providerId="LiveId" clId="{2CDC3CAC-6E6B-4E47-8D8A-E5FB685EC108}" dt="2020-08-15T00:45:44.145" v="1250"/>
          <ac:spMkLst>
            <pc:docMk/>
            <pc:sldMk cId="1684018132" sldId="388"/>
            <ac:spMk id="134" creationId="{EEE39B57-A193-4270-BC4F-E4E5F37BC95D}"/>
          </ac:spMkLst>
        </pc:spChg>
        <pc:spChg chg="mod">
          <ac:chgData name="Dezhong Yao" userId="794760dbfb091494" providerId="LiveId" clId="{2CDC3CAC-6E6B-4E47-8D8A-E5FB685EC108}" dt="2020-08-15T00:45:44.145" v="1250"/>
          <ac:spMkLst>
            <pc:docMk/>
            <pc:sldMk cId="1684018132" sldId="388"/>
            <ac:spMk id="135" creationId="{7326F465-08F6-4FA2-A5C9-73ED5CC76E4E}"/>
          </ac:spMkLst>
        </pc:spChg>
        <pc:spChg chg="mod">
          <ac:chgData name="Dezhong Yao" userId="794760dbfb091494" providerId="LiveId" clId="{2CDC3CAC-6E6B-4E47-8D8A-E5FB685EC108}" dt="2020-08-15T00:45:44.145" v="1250"/>
          <ac:spMkLst>
            <pc:docMk/>
            <pc:sldMk cId="1684018132" sldId="388"/>
            <ac:spMk id="136" creationId="{CA9B5F0F-D0CF-4583-B549-B0DF4AAE530A}"/>
          </ac:spMkLst>
        </pc:spChg>
        <pc:spChg chg="mod">
          <ac:chgData name="Dezhong Yao" userId="794760dbfb091494" providerId="LiveId" clId="{2CDC3CAC-6E6B-4E47-8D8A-E5FB685EC108}" dt="2020-08-15T00:45:44.145" v="1250"/>
          <ac:spMkLst>
            <pc:docMk/>
            <pc:sldMk cId="1684018132" sldId="388"/>
            <ac:spMk id="137" creationId="{AB0264C8-2F93-45BE-987E-25BCCDDF283B}"/>
          </ac:spMkLst>
        </pc:spChg>
        <pc:spChg chg="mod">
          <ac:chgData name="Dezhong Yao" userId="794760dbfb091494" providerId="LiveId" clId="{2CDC3CAC-6E6B-4E47-8D8A-E5FB685EC108}" dt="2020-08-15T00:45:44.145" v="1250"/>
          <ac:spMkLst>
            <pc:docMk/>
            <pc:sldMk cId="1684018132" sldId="388"/>
            <ac:spMk id="138" creationId="{40D0AC1D-80F9-41AB-A5B9-69DA533DDAA8}"/>
          </ac:spMkLst>
        </pc:spChg>
        <pc:spChg chg="mod">
          <ac:chgData name="Dezhong Yao" userId="794760dbfb091494" providerId="LiveId" clId="{2CDC3CAC-6E6B-4E47-8D8A-E5FB685EC108}" dt="2020-08-15T00:45:44.145" v="1250"/>
          <ac:spMkLst>
            <pc:docMk/>
            <pc:sldMk cId="1684018132" sldId="388"/>
            <ac:spMk id="139" creationId="{D90A1D4E-6F43-4EA0-B2A2-37D196671045}"/>
          </ac:spMkLst>
        </pc:spChg>
        <pc:spChg chg="mod">
          <ac:chgData name="Dezhong Yao" userId="794760dbfb091494" providerId="LiveId" clId="{2CDC3CAC-6E6B-4E47-8D8A-E5FB685EC108}" dt="2020-08-15T00:45:44.145" v="1250"/>
          <ac:spMkLst>
            <pc:docMk/>
            <pc:sldMk cId="1684018132" sldId="388"/>
            <ac:spMk id="140" creationId="{C7A3E51D-4CD9-4D3B-B8F4-DA52BD3C35C8}"/>
          </ac:spMkLst>
        </pc:spChg>
        <pc:spChg chg="mod">
          <ac:chgData name="Dezhong Yao" userId="794760dbfb091494" providerId="LiveId" clId="{2CDC3CAC-6E6B-4E47-8D8A-E5FB685EC108}" dt="2020-08-15T00:45:44.145" v="1250"/>
          <ac:spMkLst>
            <pc:docMk/>
            <pc:sldMk cId="1684018132" sldId="388"/>
            <ac:spMk id="144" creationId="{6113BD19-B08B-48D3-B1D6-76DF87D7BC59}"/>
          </ac:spMkLst>
        </pc:spChg>
        <pc:spChg chg="mod">
          <ac:chgData name="Dezhong Yao" userId="794760dbfb091494" providerId="LiveId" clId="{2CDC3CAC-6E6B-4E47-8D8A-E5FB685EC108}" dt="2020-08-15T00:45:44.145" v="1250"/>
          <ac:spMkLst>
            <pc:docMk/>
            <pc:sldMk cId="1684018132" sldId="388"/>
            <ac:spMk id="145" creationId="{07384567-FFBC-4140-8DFA-363B0B864D19}"/>
          </ac:spMkLst>
        </pc:spChg>
        <pc:spChg chg="mod">
          <ac:chgData name="Dezhong Yao" userId="794760dbfb091494" providerId="LiveId" clId="{2CDC3CAC-6E6B-4E47-8D8A-E5FB685EC108}" dt="2020-08-15T00:45:44.145" v="1250"/>
          <ac:spMkLst>
            <pc:docMk/>
            <pc:sldMk cId="1684018132" sldId="388"/>
            <ac:spMk id="146" creationId="{24C4AFA6-4068-48A5-B17F-3897CFC5A502}"/>
          </ac:spMkLst>
        </pc:spChg>
        <pc:spChg chg="mod">
          <ac:chgData name="Dezhong Yao" userId="794760dbfb091494" providerId="LiveId" clId="{2CDC3CAC-6E6B-4E47-8D8A-E5FB685EC108}" dt="2020-08-15T00:45:44.145" v="1250"/>
          <ac:spMkLst>
            <pc:docMk/>
            <pc:sldMk cId="1684018132" sldId="388"/>
            <ac:spMk id="147" creationId="{FAB471C8-B754-451A-9BDD-4AC1A0F6B418}"/>
          </ac:spMkLst>
        </pc:spChg>
        <pc:spChg chg="mod">
          <ac:chgData name="Dezhong Yao" userId="794760dbfb091494" providerId="LiveId" clId="{2CDC3CAC-6E6B-4E47-8D8A-E5FB685EC108}" dt="2020-08-15T00:45:44.145" v="1250"/>
          <ac:spMkLst>
            <pc:docMk/>
            <pc:sldMk cId="1684018132" sldId="388"/>
            <ac:spMk id="148" creationId="{87A3DBFD-BBDC-4135-948E-748FA44059A6}"/>
          </ac:spMkLst>
        </pc:spChg>
        <pc:spChg chg="mod">
          <ac:chgData name="Dezhong Yao" userId="794760dbfb091494" providerId="LiveId" clId="{2CDC3CAC-6E6B-4E47-8D8A-E5FB685EC108}" dt="2020-08-15T00:45:44.145" v="1250"/>
          <ac:spMkLst>
            <pc:docMk/>
            <pc:sldMk cId="1684018132" sldId="388"/>
            <ac:spMk id="149" creationId="{936BDB50-43AF-4237-BD01-0ADB72B1BB5F}"/>
          </ac:spMkLst>
        </pc:spChg>
        <pc:spChg chg="mod">
          <ac:chgData name="Dezhong Yao" userId="794760dbfb091494" providerId="LiveId" clId="{2CDC3CAC-6E6B-4E47-8D8A-E5FB685EC108}" dt="2020-08-15T00:45:44.145" v="1250"/>
          <ac:spMkLst>
            <pc:docMk/>
            <pc:sldMk cId="1684018132" sldId="388"/>
            <ac:spMk id="153" creationId="{59D7B76B-071D-4279-8B22-75E975806D9F}"/>
          </ac:spMkLst>
        </pc:spChg>
        <pc:spChg chg="mod">
          <ac:chgData name="Dezhong Yao" userId="794760dbfb091494" providerId="LiveId" clId="{2CDC3CAC-6E6B-4E47-8D8A-E5FB685EC108}" dt="2020-08-15T00:45:44.145" v="1250"/>
          <ac:spMkLst>
            <pc:docMk/>
            <pc:sldMk cId="1684018132" sldId="388"/>
            <ac:spMk id="154" creationId="{A1B221CD-8C81-44DF-8A30-AD5EB3306709}"/>
          </ac:spMkLst>
        </pc:spChg>
        <pc:spChg chg="mod">
          <ac:chgData name="Dezhong Yao" userId="794760dbfb091494" providerId="LiveId" clId="{2CDC3CAC-6E6B-4E47-8D8A-E5FB685EC108}" dt="2020-08-15T00:45:44.145" v="1250"/>
          <ac:spMkLst>
            <pc:docMk/>
            <pc:sldMk cId="1684018132" sldId="388"/>
            <ac:spMk id="155" creationId="{DA229C9A-9F00-45CC-BDC6-64F0227B709B}"/>
          </ac:spMkLst>
        </pc:spChg>
        <pc:spChg chg="mod">
          <ac:chgData name="Dezhong Yao" userId="794760dbfb091494" providerId="LiveId" clId="{2CDC3CAC-6E6B-4E47-8D8A-E5FB685EC108}" dt="2020-08-15T00:45:44.145" v="1250"/>
          <ac:spMkLst>
            <pc:docMk/>
            <pc:sldMk cId="1684018132" sldId="388"/>
            <ac:spMk id="156" creationId="{42B49325-9977-4BAE-9CA5-76DFBA6B7CB9}"/>
          </ac:spMkLst>
        </pc:spChg>
        <pc:spChg chg="mod">
          <ac:chgData name="Dezhong Yao" userId="794760dbfb091494" providerId="LiveId" clId="{2CDC3CAC-6E6B-4E47-8D8A-E5FB685EC108}" dt="2020-08-15T00:45:44.145" v="1250"/>
          <ac:spMkLst>
            <pc:docMk/>
            <pc:sldMk cId="1684018132" sldId="388"/>
            <ac:spMk id="157" creationId="{6353E9B8-9CF4-41D1-8F43-02655EDF6590}"/>
          </ac:spMkLst>
        </pc:spChg>
        <pc:spChg chg="mod">
          <ac:chgData name="Dezhong Yao" userId="794760dbfb091494" providerId="LiveId" clId="{2CDC3CAC-6E6B-4E47-8D8A-E5FB685EC108}" dt="2020-08-15T00:45:44.145" v="1250"/>
          <ac:spMkLst>
            <pc:docMk/>
            <pc:sldMk cId="1684018132" sldId="388"/>
            <ac:spMk id="158" creationId="{87754697-E386-41FC-BF7E-A8A35B9AF43D}"/>
          </ac:spMkLst>
        </pc:spChg>
        <pc:spChg chg="mod">
          <ac:chgData name="Dezhong Yao" userId="794760dbfb091494" providerId="LiveId" clId="{2CDC3CAC-6E6B-4E47-8D8A-E5FB685EC108}" dt="2020-08-15T00:45:44.145" v="1250"/>
          <ac:spMkLst>
            <pc:docMk/>
            <pc:sldMk cId="1684018132" sldId="388"/>
            <ac:spMk id="162" creationId="{4DC20992-5B9E-4CEF-B278-8B34415CC962}"/>
          </ac:spMkLst>
        </pc:spChg>
        <pc:spChg chg="mod">
          <ac:chgData name="Dezhong Yao" userId="794760dbfb091494" providerId="LiveId" clId="{2CDC3CAC-6E6B-4E47-8D8A-E5FB685EC108}" dt="2020-08-15T00:45:44.145" v="1250"/>
          <ac:spMkLst>
            <pc:docMk/>
            <pc:sldMk cId="1684018132" sldId="388"/>
            <ac:spMk id="163" creationId="{F749CFE7-2067-470C-9BDB-1196529672DE}"/>
          </ac:spMkLst>
        </pc:spChg>
        <pc:spChg chg="mod">
          <ac:chgData name="Dezhong Yao" userId="794760dbfb091494" providerId="LiveId" clId="{2CDC3CAC-6E6B-4E47-8D8A-E5FB685EC108}" dt="2020-08-15T00:45:44.145" v="1250"/>
          <ac:spMkLst>
            <pc:docMk/>
            <pc:sldMk cId="1684018132" sldId="388"/>
            <ac:spMk id="164" creationId="{36FFB42A-3542-4207-A435-8C4074A0AE73}"/>
          </ac:spMkLst>
        </pc:spChg>
        <pc:spChg chg="mod">
          <ac:chgData name="Dezhong Yao" userId="794760dbfb091494" providerId="LiveId" clId="{2CDC3CAC-6E6B-4E47-8D8A-E5FB685EC108}" dt="2020-08-15T00:45:44.145" v="1250"/>
          <ac:spMkLst>
            <pc:docMk/>
            <pc:sldMk cId="1684018132" sldId="388"/>
            <ac:spMk id="165" creationId="{87E509E0-684B-4323-B136-BE20F6DA3F4D}"/>
          </ac:spMkLst>
        </pc:spChg>
        <pc:spChg chg="mod">
          <ac:chgData name="Dezhong Yao" userId="794760dbfb091494" providerId="LiveId" clId="{2CDC3CAC-6E6B-4E47-8D8A-E5FB685EC108}" dt="2020-08-15T00:45:44.145" v="1250"/>
          <ac:spMkLst>
            <pc:docMk/>
            <pc:sldMk cId="1684018132" sldId="388"/>
            <ac:spMk id="166" creationId="{17EFD838-4065-4A32-9B03-F4777B99CBFA}"/>
          </ac:spMkLst>
        </pc:spChg>
        <pc:spChg chg="mod">
          <ac:chgData name="Dezhong Yao" userId="794760dbfb091494" providerId="LiveId" clId="{2CDC3CAC-6E6B-4E47-8D8A-E5FB685EC108}" dt="2020-08-15T00:45:44.145" v="1250"/>
          <ac:spMkLst>
            <pc:docMk/>
            <pc:sldMk cId="1684018132" sldId="388"/>
            <ac:spMk id="167" creationId="{CBB677D9-06A1-47EB-A023-9D7B9508B5FA}"/>
          </ac:spMkLst>
        </pc:spChg>
        <pc:spChg chg="mod">
          <ac:chgData name="Dezhong Yao" userId="794760dbfb091494" providerId="LiveId" clId="{2CDC3CAC-6E6B-4E47-8D8A-E5FB685EC108}" dt="2020-08-15T00:45:44.145" v="1250"/>
          <ac:spMkLst>
            <pc:docMk/>
            <pc:sldMk cId="1684018132" sldId="388"/>
            <ac:spMk id="171" creationId="{02820ED6-2BE3-4D4B-8D5D-F0119F676092}"/>
          </ac:spMkLst>
        </pc:spChg>
        <pc:spChg chg="mod">
          <ac:chgData name="Dezhong Yao" userId="794760dbfb091494" providerId="LiveId" clId="{2CDC3CAC-6E6B-4E47-8D8A-E5FB685EC108}" dt="2020-08-15T00:45:44.145" v="1250"/>
          <ac:spMkLst>
            <pc:docMk/>
            <pc:sldMk cId="1684018132" sldId="388"/>
            <ac:spMk id="172" creationId="{2875F1BB-33AA-4E52-8253-C3769A5B8361}"/>
          </ac:spMkLst>
        </pc:spChg>
        <pc:spChg chg="mod">
          <ac:chgData name="Dezhong Yao" userId="794760dbfb091494" providerId="LiveId" clId="{2CDC3CAC-6E6B-4E47-8D8A-E5FB685EC108}" dt="2020-08-15T00:45:44.145" v="1250"/>
          <ac:spMkLst>
            <pc:docMk/>
            <pc:sldMk cId="1684018132" sldId="388"/>
            <ac:spMk id="173" creationId="{92F94F4A-26B8-441A-A40B-8284F92FA8D1}"/>
          </ac:spMkLst>
        </pc:spChg>
        <pc:spChg chg="mod">
          <ac:chgData name="Dezhong Yao" userId="794760dbfb091494" providerId="LiveId" clId="{2CDC3CAC-6E6B-4E47-8D8A-E5FB685EC108}" dt="2020-08-15T00:45:44.145" v="1250"/>
          <ac:spMkLst>
            <pc:docMk/>
            <pc:sldMk cId="1684018132" sldId="388"/>
            <ac:spMk id="174" creationId="{33154005-37AE-44BC-9D3C-C20E8B457A9D}"/>
          </ac:spMkLst>
        </pc:spChg>
        <pc:spChg chg="mod">
          <ac:chgData name="Dezhong Yao" userId="794760dbfb091494" providerId="LiveId" clId="{2CDC3CAC-6E6B-4E47-8D8A-E5FB685EC108}" dt="2020-08-15T00:45:44.145" v="1250"/>
          <ac:spMkLst>
            <pc:docMk/>
            <pc:sldMk cId="1684018132" sldId="388"/>
            <ac:spMk id="175" creationId="{99D80E90-815D-464C-8147-561DC58401C2}"/>
          </ac:spMkLst>
        </pc:spChg>
        <pc:spChg chg="mod">
          <ac:chgData name="Dezhong Yao" userId="794760dbfb091494" providerId="LiveId" clId="{2CDC3CAC-6E6B-4E47-8D8A-E5FB685EC108}" dt="2020-08-15T00:45:44.145" v="1250"/>
          <ac:spMkLst>
            <pc:docMk/>
            <pc:sldMk cId="1684018132" sldId="388"/>
            <ac:spMk id="176" creationId="{B341B975-6946-4810-B8A4-623C5A718C24}"/>
          </ac:spMkLst>
        </pc:spChg>
        <pc:spChg chg="mod">
          <ac:chgData name="Dezhong Yao" userId="794760dbfb091494" providerId="LiveId" clId="{2CDC3CAC-6E6B-4E47-8D8A-E5FB685EC108}" dt="2020-08-15T00:45:44.145" v="1250"/>
          <ac:spMkLst>
            <pc:docMk/>
            <pc:sldMk cId="1684018132" sldId="388"/>
            <ac:spMk id="177" creationId="{069F2B40-DA84-45D2-87C7-63DB61319D6B}"/>
          </ac:spMkLst>
        </pc:spChg>
        <pc:spChg chg="mod">
          <ac:chgData name="Dezhong Yao" userId="794760dbfb091494" providerId="LiveId" clId="{2CDC3CAC-6E6B-4E47-8D8A-E5FB685EC108}" dt="2020-08-15T00:45:44.145" v="1250"/>
          <ac:spMkLst>
            <pc:docMk/>
            <pc:sldMk cId="1684018132" sldId="388"/>
            <ac:spMk id="178" creationId="{32B1A23C-80DD-4622-80C8-1DABEEC376D9}"/>
          </ac:spMkLst>
        </pc:spChg>
        <pc:spChg chg="add mod">
          <ac:chgData name="Dezhong Yao" userId="794760dbfb091494" providerId="LiveId" clId="{2CDC3CAC-6E6B-4E47-8D8A-E5FB685EC108}" dt="2020-08-15T00:45:52.804" v="1253" actId="1076"/>
          <ac:spMkLst>
            <pc:docMk/>
            <pc:sldMk cId="1684018132" sldId="388"/>
            <ac:spMk id="179" creationId="{F4C72B03-025C-406C-B3B3-E13191D4C19B}"/>
          </ac:spMkLst>
        </pc:spChg>
        <pc:grpChg chg="add mod">
          <ac:chgData name="Dezhong Yao" userId="794760dbfb091494" providerId="LiveId" clId="{2CDC3CAC-6E6B-4E47-8D8A-E5FB685EC108}" dt="2020-08-15T00:45:44.145" v="1250"/>
          <ac:grpSpMkLst>
            <pc:docMk/>
            <pc:sldMk cId="1684018132" sldId="388"/>
            <ac:grpSpMk id="7" creationId="{02F90740-9445-4A2E-9F8A-6DFB5F1D0421}"/>
          </ac:grpSpMkLst>
        </pc:grpChg>
        <pc:grpChg chg="mod">
          <ac:chgData name="Dezhong Yao" userId="794760dbfb091494" providerId="LiveId" clId="{2CDC3CAC-6E6B-4E47-8D8A-E5FB685EC108}" dt="2020-08-15T00:45:44.145" v="1250"/>
          <ac:grpSpMkLst>
            <pc:docMk/>
            <pc:sldMk cId="1684018132" sldId="388"/>
            <ac:grpSpMk id="8" creationId="{5E20A88E-D54C-4ACC-8DEB-33A00C2740BE}"/>
          </ac:grpSpMkLst>
        </pc:grpChg>
        <pc:grpChg chg="mod">
          <ac:chgData name="Dezhong Yao" userId="794760dbfb091494" providerId="LiveId" clId="{2CDC3CAC-6E6B-4E47-8D8A-E5FB685EC108}" dt="2020-08-15T00:45:44.145" v="1250"/>
          <ac:grpSpMkLst>
            <pc:docMk/>
            <pc:sldMk cId="1684018132" sldId="388"/>
            <ac:grpSpMk id="9" creationId="{B71FAD3E-05B0-4EDE-9A46-5A8386DB8583}"/>
          </ac:grpSpMkLst>
        </pc:grpChg>
        <pc:grpChg chg="mod">
          <ac:chgData name="Dezhong Yao" userId="794760dbfb091494" providerId="LiveId" clId="{2CDC3CAC-6E6B-4E47-8D8A-E5FB685EC108}" dt="2020-08-15T00:45:44.145" v="1250"/>
          <ac:grpSpMkLst>
            <pc:docMk/>
            <pc:sldMk cId="1684018132" sldId="388"/>
            <ac:grpSpMk id="10" creationId="{553DD6DA-1B6B-458C-A15A-E10B346D7C2B}"/>
          </ac:grpSpMkLst>
        </pc:grpChg>
        <pc:grpChg chg="mod">
          <ac:chgData name="Dezhong Yao" userId="794760dbfb091494" providerId="LiveId" clId="{2CDC3CAC-6E6B-4E47-8D8A-E5FB685EC108}" dt="2020-08-15T00:45:44.145" v="1250"/>
          <ac:grpSpMkLst>
            <pc:docMk/>
            <pc:sldMk cId="1684018132" sldId="388"/>
            <ac:grpSpMk id="11" creationId="{22B5B23E-7B33-450D-B16F-FC948045E96F}"/>
          </ac:grpSpMkLst>
        </pc:grpChg>
        <pc:grpChg chg="mod">
          <ac:chgData name="Dezhong Yao" userId="794760dbfb091494" providerId="LiveId" clId="{2CDC3CAC-6E6B-4E47-8D8A-E5FB685EC108}" dt="2020-08-15T00:45:44.145" v="1250"/>
          <ac:grpSpMkLst>
            <pc:docMk/>
            <pc:sldMk cId="1684018132" sldId="388"/>
            <ac:grpSpMk id="12" creationId="{13CF4C06-0BCA-404F-8331-E4ECA454A637}"/>
          </ac:grpSpMkLst>
        </pc:grpChg>
        <pc:grpChg chg="mod">
          <ac:chgData name="Dezhong Yao" userId="794760dbfb091494" providerId="LiveId" clId="{2CDC3CAC-6E6B-4E47-8D8A-E5FB685EC108}" dt="2020-08-15T00:45:44.145" v="1250"/>
          <ac:grpSpMkLst>
            <pc:docMk/>
            <pc:sldMk cId="1684018132" sldId="388"/>
            <ac:grpSpMk id="13" creationId="{42217F11-0A5D-4884-B740-09BE95204C68}"/>
          </ac:grpSpMkLst>
        </pc:grpChg>
        <pc:grpChg chg="mod">
          <ac:chgData name="Dezhong Yao" userId="794760dbfb091494" providerId="LiveId" clId="{2CDC3CAC-6E6B-4E47-8D8A-E5FB685EC108}" dt="2020-08-15T00:45:44.145" v="1250"/>
          <ac:grpSpMkLst>
            <pc:docMk/>
            <pc:sldMk cId="1684018132" sldId="388"/>
            <ac:grpSpMk id="16" creationId="{5BC14971-55F0-49D0-AE1D-90F38CE7E7C5}"/>
          </ac:grpSpMkLst>
        </pc:grpChg>
        <pc:grpChg chg="mod">
          <ac:chgData name="Dezhong Yao" userId="794760dbfb091494" providerId="LiveId" clId="{2CDC3CAC-6E6B-4E47-8D8A-E5FB685EC108}" dt="2020-08-15T00:45:44.145" v="1250"/>
          <ac:grpSpMkLst>
            <pc:docMk/>
            <pc:sldMk cId="1684018132" sldId="388"/>
            <ac:grpSpMk id="17" creationId="{FCB24E82-230F-4D83-B41C-953B7EF09AB2}"/>
          </ac:grpSpMkLst>
        </pc:grpChg>
        <pc:grpChg chg="mod">
          <ac:chgData name="Dezhong Yao" userId="794760dbfb091494" providerId="LiveId" clId="{2CDC3CAC-6E6B-4E47-8D8A-E5FB685EC108}" dt="2020-08-15T00:45:44.145" v="1250"/>
          <ac:grpSpMkLst>
            <pc:docMk/>
            <pc:sldMk cId="1684018132" sldId="388"/>
            <ac:grpSpMk id="19" creationId="{430685D4-148F-455C-99C3-5F24E4774949}"/>
          </ac:grpSpMkLst>
        </pc:grpChg>
        <pc:grpChg chg="mod">
          <ac:chgData name="Dezhong Yao" userId="794760dbfb091494" providerId="LiveId" clId="{2CDC3CAC-6E6B-4E47-8D8A-E5FB685EC108}" dt="2020-08-15T00:45:44.145" v="1250"/>
          <ac:grpSpMkLst>
            <pc:docMk/>
            <pc:sldMk cId="1684018132" sldId="388"/>
            <ac:grpSpMk id="20" creationId="{D5D9399D-7E81-4923-9F64-0E22079F2F18}"/>
          </ac:grpSpMkLst>
        </pc:grpChg>
        <pc:grpChg chg="mod">
          <ac:chgData name="Dezhong Yao" userId="794760dbfb091494" providerId="LiveId" clId="{2CDC3CAC-6E6B-4E47-8D8A-E5FB685EC108}" dt="2020-08-15T00:45:44.145" v="1250"/>
          <ac:grpSpMkLst>
            <pc:docMk/>
            <pc:sldMk cId="1684018132" sldId="388"/>
            <ac:grpSpMk id="21" creationId="{6FAAE97A-195D-4582-B373-652F25DFDA43}"/>
          </ac:grpSpMkLst>
        </pc:grpChg>
        <pc:grpChg chg="mod">
          <ac:chgData name="Dezhong Yao" userId="794760dbfb091494" providerId="LiveId" clId="{2CDC3CAC-6E6B-4E47-8D8A-E5FB685EC108}" dt="2020-08-15T00:45:44.145" v="1250"/>
          <ac:grpSpMkLst>
            <pc:docMk/>
            <pc:sldMk cId="1684018132" sldId="388"/>
            <ac:grpSpMk id="22" creationId="{FFF15CAA-638E-4E55-921E-9B907E575C8F}"/>
          </ac:grpSpMkLst>
        </pc:grpChg>
        <pc:grpChg chg="mod">
          <ac:chgData name="Dezhong Yao" userId="794760dbfb091494" providerId="LiveId" clId="{2CDC3CAC-6E6B-4E47-8D8A-E5FB685EC108}" dt="2020-08-15T00:45:44.145" v="1250"/>
          <ac:grpSpMkLst>
            <pc:docMk/>
            <pc:sldMk cId="1684018132" sldId="388"/>
            <ac:grpSpMk id="23" creationId="{671916A6-FD02-4A73-B58F-1FF857E9AC44}"/>
          </ac:grpSpMkLst>
        </pc:grpChg>
        <pc:grpChg chg="mod">
          <ac:chgData name="Dezhong Yao" userId="794760dbfb091494" providerId="LiveId" clId="{2CDC3CAC-6E6B-4E47-8D8A-E5FB685EC108}" dt="2020-08-15T00:45:44.145" v="1250"/>
          <ac:grpSpMkLst>
            <pc:docMk/>
            <pc:sldMk cId="1684018132" sldId="388"/>
            <ac:grpSpMk id="24" creationId="{0FC1CB91-7306-4A03-B244-53A8C99451DB}"/>
          </ac:grpSpMkLst>
        </pc:grpChg>
        <pc:grpChg chg="mod">
          <ac:chgData name="Dezhong Yao" userId="794760dbfb091494" providerId="LiveId" clId="{2CDC3CAC-6E6B-4E47-8D8A-E5FB685EC108}" dt="2020-08-15T00:45:44.145" v="1250"/>
          <ac:grpSpMkLst>
            <pc:docMk/>
            <pc:sldMk cId="1684018132" sldId="388"/>
            <ac:grpSpMk id="54" creationId="{F4091915-65D5-44A3-94AC-49FDCC716071}"/>
          </ac:grpSpMkLst>
        </pc:grpChg>
        <pc:grpChg chg="mod">
          <ac:chgData name="Dezhong Yao" userId="794760dbfb091494" providerId="LiveId" clId="{2CDC3CAC-6E6B-4E47-8D8A-E5FB685EC108}" dt="2020-08-15T00:45:44.145" v="1250"/>
          <ac:grpSpMkLst>
            <pc:docMk/>
            <pc:sldMk cId="1684018132" sldId="388"/>
            <ac:grpSpMk id="55" creationId="{0F037099-9D09-4427-9123-B4A9DF7C0150}"/>
          </ac:grpSpMkLst>
        </pc:grpChg>
        <pc:grpChg chg="mod">
          <ac:chgData name="Dezhong Yao" userId="794760dbfb091494" providerId="LiveId" clId="{2CDC3CAC-6E6B-4E47-8D8A-E5FB685EC108}" dt="2020-08-15T00:45:44.145" v="1250"/>
          <ac:grpSpMkLst>
            <pc:docMk/>
            <pc:sldMk cId="1684018132" sldId="388"/>
            <ac:grpSpMk id="76" creationId="{CDED0BAB-65F0-4E4C-A16D-4528B33D4211}"/>
          </ac:grpSpMkLst>
        </pc:grpChg>
        <pc:grpChg chg="mod">
          <ac:chgData name="Dezhong Yao" userId="794760dbfb091494" providerId="LiveId" clId="{2CDC3CAC-6E6B-4E47-8D8A-E5FB685EC108}" dt="2020-08-15T00:45:44.145" v="1250"/>
          <ac:grpSpMkLst>
            <pc:docMk/>
            <pc:sldMk cId="1684018132" sldId="388"/>
            <ac:grpSpMk id="77" creationId="{11E0C339-C9C7-43B3-ACEE-A8D3F4574F0C}"/>
          </ac:grpSpMkLst>
        </pc:grpChg>
        <pc:grpChg chg="mod">
          <ac:chgData name="Dezhong Yao" userId="794760dbfb091494" providerId="LiveId" clId="{2CDC3CAC-6E6B-4E47-8D8A-E5FB685EC108}" dt="2020-08-15T00:45:44.145" v="1250"/>
          <ac:grpSpMkLst>
            <pc:docMk/>
            <pc:sldMk cId="1684018132" sldId="388"/>
            <ac:grpSpMk id="78" creationId="{1A47D435-3F2E-4003-87E1-58332136F505}"/>
          </ac:grpSpMkLst>
        </pc:grpChg>
        <pc:grpChg chg="mod">
          <ac:chgData name="Dezhong Yao" userId="794760dbfb091494" providerId="LiveId" clId="{2CDC3CAC-6E6B-4E47-8D8A-E5FB685EC108}" dt="2020-08-15T00:45:44.145" v="1250"/>
          <ac:grpSpMkLst>
            <pc:docMk/>
            <pc:sldMk cId="1684018132" sldId="388"/>
            <ac:grpSpMk id="79" creationId="{80592277-D1F0-4FC9-A2FA-3D7184F653AD}"/>
          </ac:grpSpMkLst>
        </pc:grpChg>
        <pc:grpChg chg="mod">
          <ac:chgData name="Dezhong Yao" userId="794760dbfb091494" providerId="LiveId" clId="{2CDC3CAC-6E6B-4E47-8D8A-E5FB685EC108}" dt="2020-08-15T00:45:44.145" v="1250"/>
          <ac:grpSpMkLst>
            <pc:docMk/>
            <pc:sldMk cId="1684018132" sldId="388"/>
            <ac:grpSpMk id="80" creationId="{FA626AB5-035A-4A24-9FB5-1B8A73E7D621}"/>
          </ac:grpSpMkLst>
        </pc:grpChg>
        <pc:grpChg chg="mod">
          <ac:chgData name="Dezhong Yao" userId="794760dbfb091494" providerId="LiveId" clId="{2CDC3CAC-6E6B-4E47-8D8A-E5FB685EC108}" dt="2020-08-15T00:45:44.145" v="1250"/>
          <ac:grpSpMkLst>
            <pc:docMk/>
            <pc:sldMk cId="1684018132" sldId="388"/>
            <ac:grpSpMk id="92" creationId="{39FCD7BA-F82B-4017-829D-108190603355}"/>
          </ac:grpSpMkLst>
        </pc:grpChg>
        <pc:grpChg chg="mod">
          <ac:chgData name="Dezhong Yao" userId="794760dbfb091494" providerId="LiveId" clId="{2CDC3CAC-6E6B-4E47-8D8A-E5FB685EC108}" dt="2020-08-15T00:45:44.145" v="1250"/>
          <ac:grpSpMkLst>
            <pc:docMk/>
            <pc:sldMk cId="1684018132" sldId="388"/>
            <ac:grpSpMk id="107" creationId="{85F9C800-848E-4C52-887C-C47B6DCE70F0}"/>
          </ac:grpSpMkLst>
        </pc:grpChg>
        <pc:grpChg chg="mod">
          <ac:chgData name="Dezhong Yao" userId="794760dbfb091494" providerId="LiveId" clId="{2CDC3CAC-6E6B-4E47-8D8A-E5FB685EC108}" dt="2020-08-15T00:45:44.145" v="1250"/>
          <ac:grpSpMkLst>
            <pc:docMk/>
            <pc:sldMk cId="1684018132" sldId="388"/>
            <ac:grpSpMk id="108" creationId="{DAA9C316-F441-4C57-88C9-E7BEBD7906A7}"/>
          </ac:grpSpMkLst>
        </pc:grpChg>
        <pc:grpChg chg="mod">
          <ac:chgData name="Dezhong Yao" userId="794760dbfb091494" providerId="LiveId" clId="{2CDC3CAC-6E6B-4E47-8D8A-E5FB685EC108}" dt="2020-08-15T00:45:44.145" v="1250"/>
          <ac:grpSpMkLst>
            <pc:docMk/>
            <pc:sldMk cId="1684018132" sldId="388"/>
            <ac:grpSpMk id="112" creationId="{8DFB0ABA-F495-425C-B673-3EEC11CCA553}"/>
          </ac:grpSpMkLst>
        </pc:grpChg>
        <pc:grpChg chg="mod">
          <ac:chgData name="Dezhong Yao" userId="794760dbfb091494" providerId="LiveId" clId="{2CDC3CAC-6E6B-4E47-8D8A-E5FB685EC108}" dt="2020-08-15T00:45:44.145" v="1250"/>
          <ac:grpSpMkLst>
            <pc:docMk/>
            <pc:sldMk cId="1684018132" sldId="388"/>
            <ac:grpSpMk id="113" creationId="{56E57CF9-4C3C-4DE5-B151-04D1BEC643F8}"/>
          </ac:grpSpMkLst>
        </pc:grpChg>
        <pc:grpChg chg="mod">
          <ac:chgData name="Dezhong Yao" userId="794760dbfb091494" providerId="LiveId" clId="{2CDC3CAC-6E6B-4E47-8D8A-E5FB685EC108}" dt="2020-08-15T00:45:44.145" v="1250"/>
          <ac:grpSpMkLst>
            <pc:docMk/>
            <pc:sldMk cId="1684018132" sldId="388"/>
            <ac:grpSpMk id="114" creationId="{4191C8C1-9786-41A2-8E90-339FF544B372}"/>
          </ac:grpSpMkLst>
        </pc:grpChg>
        <pc:grpChg chg="mod">
          <ac:chgData name="Dezhong Yao" userId="794760dbfb091494" providerId="LiveId" clId="{2CDC3CAC-6E6B-4E47-8D8A-E5FB685EC108}" dt="2020-08-15T00:45:44.145" v="1250"/>
          <ac:grpSpMkLst>
            <pc:docMk/>
            <pc:sldMk cId="1684018132" sldId="388"/>
            <ac:grpSpMk id="115" creationId="{490071E7-09C6-41F4-94DF-6DA9004533AB}"/>
          </ac:grpSpMkLst>
        </pc:grpChg>
        <pc:grpChg chg="mod">
          <ac:chgData name="Dezhong Yao" userId="794760dbfb091494" providerId="LiveId" clId="{2CDC3CAC-6E6B-4E47-8D8A-E5FB685EC108}" dt="2020-08-15T00:45:44.145" v="1250"/>
          <ac:grpSpMkLst>
            <pc:docMk/>
            <pc:sldMk cId="1684018132" sldId="388"/>
            <ac:grpSpMk id="125" creationId="{A0246F43-86B9-4237-89DD-07D3D65B2427}"/>
          </ac:grpSpMkLst>
        </pc:grpChg>
        <pc:grpChg chg="mod">
          <ac:chgData name="Dezhong Yao" userId="794760dbfb091494" providerId="LiveId" clId="{2CDC3CAC-6E6B-4E47-8D8A-E5FB685EC108}" dt="2020-08-15T00:45:44.145" v="1250"/>
          <ac:grpSpMkLst>
            <pc:docMk/>
            <pc:sldMk cId="1684018132" sldId="388"/>
            <ac:grpSpMk id="126" creationId="{D6EA3DE3-531C-4C6C-A947-4DD614C39824}"/>
          </ac:grpSpMkLst>
        </pc:grpChg>
        <pc:grpChg chg="mod">
          <ac:chgData name="Dezhong Yao" userId="794760dbfb091494" providerId="LiveId" clId="{2CDC3CAC-6E6B-4E47-8D8A-E5FB685EC108}" dt="2020-08-15T00:45:44.145" v="1250"/>
          <ac:grpSpMkLst>
            <pc:docMk/>
            <pc:sldMk cId="1684018132" sldId="388"/>
            <ac:grpSpMk id="131" creationId="{95E1E1B2-C2A5-44E8-976F-38AFFEA9F4FA}"/>
          </ac:grpSpMkLst>
        </pc:grpChg>
        <pc:grpChg chg="mod">
          <ac:chgData name="Dezhong Yao" userId="794760dbfb091494" providerId="LiveId" clId="{2CDC3CAC-6E6B-4E47-8D8A-E5FB685EC108}" dt="2020-08-15T00:45:44.145" v="1250"/>
          <ac:grpSpMkLst>
            <pc:docMk/>
            <pc:sldMk cId="1684018132" sldId="388"/>
            <ac:grpSpMk id="132" creationId="{CF069F91-5898-4A68-968D-4D0B5EFE0610}"/>
          </ac:grpSpMkLst>
        </pc:grpChg>
        <pc:grpChg chg="mod">
          <ac:chgData name="Dezhong Yao" userId="794760dbfb091494" providerId="LiveId" clId="{2CDC3CAC-6E6B-4E47-8D8A-E5FB685EC108}" dt="2020-08-15T00:45:44.145" v="1250"/>
          <ac:grpSpMkLst>
            <pc:docMk/>
            <pc:sldMk cId="1684018132" sldId="388"/>
            <ac:grpSpMk id="141" creationId="{D4C86A23-9909-4B88-9535-636C730EB648}"/>
          </ac:grpSpMkLst>
        </pc:grpChg>
        <pc:grpChg chg="mod">
          <ac:chgData name="Dezhong Yao" userId="794760dbfb091494" providerId="LiveId" clId="{2CDC3CAC-6E6B-4E47-8D8A-E5FB685EC108}" dt="2020-08-15T00:45:44.145" v="1250"/>
          <ac:grpSpMkLst>
            <pc:docMk/>
            <pc:sldMk cId="1684018132" sldId="388"/>
            <ac:grpSpMk id="142" creationId="{8768C65C-9734-4359-99D5-9683BE0C854C}"/>
          </ac:grpSpMkLst>
        </pc:grpChg>
        <pc:grpChg chg="mod">
          <ac:chgData name="Dezhong Yao" userId="794760dbfb091494" providerId="LiveId" clId="{2CDC3CAC-6E6B-4E47-8D8A-E5FB685EC108}" dt="2020-08-15T00:45:44.145" v="1250"/>
          <ac:grpSpMkLst>
            <pc:docMk/>
            <pc:sldMk cId="1684018132" sldId="388"/>
            <ac:grpSpMk id="143" creationId="{523276CC-0647-472A-9E6E-138AEF5A1B49}"/>
          </ac:grpSpMkLst>
        </pc:grpChg>
        <pc:grpChg chg="mod">
          <ac:chgData name="Dezhong Yao" userId="794760dbfb091494" providerId="LiveId" clId="{2CDC3CAC-6E6B-4E47-8D8A-E5FB685EC108}" dt="2020-08-15T00:45:44.145" v="1250"/>
          <ac:grpSpMkLst>
            <pc:docMk/>
            <pc:sldMk cId="1684018132" sldId="388"/>
            <ac:grpSpMk id="150" creationId="{FACE20B2-0643-4513-8CC1-8586A1C193BE}"/>
          </ac:grpSpMkLst>
        </pc:grpChg>
        <pc:grpChg chg="mod">
          <ac:chgData name="Dezhong Yao" userId="794760dbfb091494" providerId="LiveId" clId="{2CDC3CAC-6E6B-4E47-8D8A-E5FB685EC108}" dt="2020-08-15T00:45:44.145" v="1250"/>
          <ac:grpSpMkLst>
            <pc:docMk/>
            <pc:sldMk cId="1684018132" sldId="388"/>
            <ac:grpSpMk id="151" creationId="{96009A1C-87D0-4292-B525-AA637E71B2E1}"/>
          </ac:grpSpMkLst>
        </pc:grpChg>
        <pc:grpChg chg="mod">
          <ac:chgData name="Dezhong Yao" userId="794760dbfb091494" providerId="LiveId" clId="{2CDC3CAC-6E6B-4E47-8D8A-E5FB685EC108}" dt="2020-08-15T00:45:44.145" v="1250"/>
          <ac:grpSpMkLst>
            <pc:docMk/>
            <pc:sldMk cId="1684018132" sldId="388"/>
            <ac:grpSpMk id="152" creationId="{6A7314AC-7072-4308-9F3B-0FE15FE29502}"/>
          </ac:grpSpMkLst>
        </pc:grpChg>
        <pc:grpChg chg="mod">
          <ac:chgData name="Dezhong Yao" userId="794760dbfb091494" providerId="LiveId" clId="{2CDC3CAC-6E6B-4E47-8D8A-E5FB685EC108}" dt="2020-08-15T00:45:44.145" v="1250"/>
          <ac:grpSpMkLst>
            <pc:docMk/>
            <pc:sldMk cId="1684018132" sldId="388"/>
            <ac:grpSpMk id="159" creationId="{D8CC279E-8C95-493E-A6C3-1141A89FC593}"/>
          </ac:grpSpMkLst>
        </pc:grpChg>
        <pc:grpChg chg="mod">
          <ac:chgData name="Dezhong Yao" userId="794760dbfb091494" providerId="LiveId" clId="{2CDC3CAC-6E6B-4E47-8D8A-E5FB685EC108}" dt="2020-08-15T00:45:44.145" v="1250"/>
          <ac:grpSpMkLst>
            <pc:docMk/>
            <pc:sldMk cId="1684018132" sldId="388"/>
            <ac:grpSpMk id="160" creationId="{48E41736-B01B-478E-A2AA-79C954EF762D}"/>
          </ac:grpSpMkLst>
        </pc:grpChg>
        <pc:grpChg chg="mod">
          <ac:chgData name="Dezhong Yao" userId="794760dbfb091494" providerId="LiveId" clId="{2CDC3CAC-6E6B-4E47-8D8A-E5FB685EC108}" dt="2020-08-15T00:45:44.145" v="1250"/>
          <ac:grpSpMkLst>
            <pc:docMk/>
            <pc:sldMk cId="1684018132" sldId="388"/>
            <ac:grpSpMk id="161" creationId="{FDFF959E-EEE3-4088-87D8-14D382633E1A}"/>
          </ac:grpSpMkLst>
        </pc:grpChg>
        <pc:grpChg chg="mod">
          <ac:chgData name="Dezhong Yao" userId="794760dbfb091494" providerId="LiveId" clId="{2CDC3CAC-6E6B-4E47-8D8A-E5FB685EC108}" dt="2020-08-15T00:45:44.145" v="1250"/>
          <ac:grpSpMkLst>
            <pc:docMk/>
            <pc:sldMk cId="1684018132" sldId="388"/>
            <ac:grpSpMk id="168" creationId="{C53CD744-4F5E-4209-8705-D7560F3BB034}"/>
          </ac:grpSpMkLst>
        </pc:grpChg>
        <pc:grpChg chg="mod">
          <ac:chgData name="Dezhong Yao" userId="794760dbfb091494" providerId="LiveId" clId="{2CDC3CAC-6E6B-4E47-8D8A-E5FB685EC108}" dt="2020-08-15T00:45:44.145" v="1250"/>
          <ac:grpSpMkLst>
            <pc:docMk/>
            <pc:sldMk cId="1684018132" sldId="388"/>
            <ac:grpSpMk id="169" creationId="{1678E0DC-3DA0-40E5-8DD9-6624145C1904}"/>
          </ac:grpSpMkLst>
        </pc:grpChg>
        <pc:grpChg chg="mod">
          <ac:chgData name="Dezhong Yao" userId="794760dbfb091494" providerId="LiveId" clId="{2CDC3CAC-6E6B-4E47-8D8A-E5FB685EC108}" dt="2020-08-15T00:45:44.145" v="1250"/>
          <ac:grpSpMkLst>
            <pc:docMk/>
            <pc:sldMk cId="1684018132" sldId="388"/>
            <ac:grpSpMk id="170" creationId="{71ABCDA8-9B1F-49E5-8674-FF7CAC92EA94}"/>
          </ac:grpSpMkLst>
        </pc:grpChg>
        <pc:picChg chg="del">
          <ac:chgData name="Dezhong Yao" userId="794760dbfb091494" providerId="LiveId" clId="{2CDC3CAC-6E6B-4E47-8D8A-E5FB685EC108}" dt="2020-08-15T00:45:41.392" v="1248" actId="478"/>
          <ac:picMkLst>
            <pc:docMk/>
            <pc:sldMk cId="1684018132" sldId="388"/>
            <ac:picMk id="5" creationId="{6F1851D0-CB7D-4842-B453-7CFFC31C8ACC}"/>
          </ac:picMkLst>
        </pc:picChg>
        <pc:cxnChg chg="mod">
          <ac:chgData name="Dezhong Yao" userId="794760dbfb091494" providerId="LiveId" clId="{2CDC3CAC-6E6B-4E47-8D8A-E5FB685EC108}" dt="2020-08-15T00:45:44.145" v="1250"/>
          <ac:cxnSpMkLst>
            <pc:docMk/>
            <pc:sldMk cId="1684018132" sldId="388"/>
            <ac:cxnSpMk id="28" creationId="{4E262CB9-36DE-4D49-9B29-A55AD8D4FB66}"/>
          </ac:cxnSpMkLst>
        </pc:cxnChg>
        <pc:cxnChg chg="mod">
          <ac:chgData name="Dezhong Yao" userId="794760dbfb091494" providerId="LiveId" clId="{2CDC3CAC-6E6B-4E47-8D8A-E5FB685EC108}" dt="2020-08-15T00:45:44.145" v="1250"/>
          <ac:cxnSpMkLst>
            <pc:docMk/>
            <pc:sldMk cId="1684018132" sldId="388"/>
            <ac:cxnSpMk id="29" creationId="{28EC1EAE-3135-4501-B07F-186CE9F9EF41}"/>
          </ac:cxnSpMkLst>
        </pc:cxnChg>
        <pc:cxnChg chg="mod">
          <ac:chgData name="Dezhong Yao" userId="794760dbfb091494" providerId="LiveId" clId="{2CDC3CAC-6E6B-4E47-8D8A-E5FB685EC108}" dt="2020-08-15T00:45:44.145" v="1250"/>
          <ac:cxnSpMkLst>
            <pc:docMk/>
            <pc:sldMk cId="1684018132" sldId="388"/>
            <ac:cxnSpMk id="30" creationId="{C07285ED-1DC2-416E-84FA-5DEF779AE399}"/>
          </ac:cxnSpMkLst>
        </pc:cxnChg>
        <pc:cxnChg chg="mod">
          <ac:chgData name="Dezhong Yao" userId="794760dbfb091494" providerId="LiveId" clId="{2CDC3CAC-6E6B-4E47-8D8A-E5FB685EC108}" dt="2020-08-15T00:45:44.145" v="1250"/>
          <ac:cxnSpMkLst>
            <pc:docMk/>
            <pc:sldMk cId="1684018132" sldId="388"/>
            <ac:cxnSpMk id="31" creationId="{DA2D8349-85EA-43E2-808E-DFF6EF42D3B6}"/>
          </ac:cxnSpMkLst>
        </pc:cxnChg>
        <pc:cxnChg chg="mod">
          <ac:chgData name="Dezhong Yao" userId="794760dbfb091494" providerId="LiveId" clId="{2CDC3CAC-6E6B-4E47-8D8A-E5FB685EC108}" dt="2020-08-15T00:45:44.145" v="1250"/>
          <ac:cxnSpMkLst>
            <pc:docMk/>
            <pc:sldMk cId="1684018132" sldId="388"/>
            <ac:cxnSpMk id="32" creationId="{FEFA7EEF-91CB-4FC4-8012-13BFEB6E489D}"/>
          </ac:cxnSpMkLst>
        </pc:cxnChg>
        <pc:cxnChg chg="mod">
          <ac:chgData name="Dezhong Yao" userId="794760dbfb091494" providerId="LiveId" clId="{2CDC3CAC-6E6B-4E47-8D8A-E5FB685EC108}" dt="2020-08-15T00:45:44.145" v="1250"/>
          <ac:cxnSpMkLst>
            <pc:docMk/>
            <pc:sldMk cId="1684018132" sldId="388"/>
            <ac:cxnSpMk id="33" creationId="{A080467C-86EF-4553-A077-9BE6E689C399}"/>
          </ac:cxnSpMkLst>
        </pc:cxnChg>
        <pc:cxnChg chg="mod">
          <ac:chgData name="Dezhong Yao" userId="794760dbfb091494" providerId="LiveId" clId="{2CDC3CAC-6E6B-4E47-8D8A-E5FB685EC108}" dt="2020-08-15T00:45:44.145" v="1250"/>
          <ac:cxnSpMkLst>
            <pc:docMk/>
            <pc:sldMk cId="1684018132" sldId="388"/>
            <ac:cxnSpMk id="35" creationId="{E8FF3C3D-6603-4A30-BA44-785D2DCF703F}"/>
          </ac:cxnSpMkLst>
        </pc:cxnChg>
        <pc:cxnChg chg="mod">
          <ac:chgData name="Dezhong Yao" userId="794760dbfb091494" providerId="LiveId" clId="{2CDC3CAC-6E6B-4E47-8D8A-E5FB685EC108}" dt="2020-08-15T00:45:44.145" v="1250"/>
          <ac:cxnSpMkLst>
            <pc:docMk/>
            <pc:sldMk cId="1684018132" sldId="388"/>
            <ac:cxnSpMk id="36" creationId="{F08C768F-A4C7-44EF-B3EF-BB669BED5C03}"/>
          </ac:cxnSpMkLst>
        </pc:cxnChg>
        <pc:cxnChg chg="mod">
          <ac:chgData name="Dezhong Yao" userId="794760dbfb091494" providerId="LiveId" clId="{2CDC3CAC-6E6B-4E47-8D8A-E5FB685EC108}" dt="2020-08-15T00:45:44.145" v="1250"/>
          <ac:cxnSpMkLst>
            <pc:docMk/>
            <pc:sldMk cId="1684018132" sldId="388"/>
            <ac:cxnSpMk id="37" creationId="{2D6DCADF-970D-4F35-A7CC-DA0317D85DE1}"/>
          </ac:cxnSpMkLst>
        </pc:cxnChg>
        <pc:cxnChg chg="mod">
          <ac:chgData name="Dezhong Yao" userId="794760dbfb091494" providerId="LiveId" clId="{2CDC3CAC-6E6B-4E47-8D8A-E5FB685EC108}" dt="2020-08-15T00:45:44.145" v="1250"/>
          <ac:cxnSpMkLst>
            <pc:docMk/>
            <pc:sldMk cId="1684018132" sldId="388"/>
            <ac:cxnSpMk id="39" creationId="{C58E3C6F-22AC-414E-8C7A-D1C2494ECC2A}"/>
          </ac:cxnSpMkLst>
        </pc:cxnChg>
        <pc:cxnChg chg="mod">
          <ac:chgData name="Dezhong Yao" userId="794760dbfb091494" providerId="LiveId" clId="{2CDC3CAC-6E6B-4E47-8D8A-E5FB685EC108}" dt="2020-08-15T00:45:44.145" v="1250"/>
          <ac:cxnSpMkLst>
            <pc:docMk/>
            <pc:sldMk cId="1684018132" sldId="388"/>
            <ac:cxnSpMk id="41" creationId="{3D99D330-8F4F-4455-A2CE-3B3004B35565}"/>
          </ac:cxnSpMkLst>
        </pc:cxnChg>
        <pc:cxnChg chg="mod">
          <ac:chgData name="Dezhong Yao" userId="794760dbfb091494" providerId="LiveId" clId="{2CDC3CAC-6E6B-4E47-8D8A-E5FB685EC108}" dt="2020-08-15T00:45:44.145" v="1250"/>
          <ac:cxnSpMkLst>
            <pc:docMk/>
            <pc:sldMk cId="1684018132" sldId="388"/>
            <ac:cxnSpMk id="42" creationId="{1818232F-AD32-4777-9450-91067C92515E}"/>
          </ac:cxnSpMkLst>
        </pc:cxnChg>
        <pc:cxnChg chg="mod">
          <ac:chgData name="Dezhong Yao" userId="794760dbfb091494" providerId="LiveId" clId="{2CDC3CAC-6E6B-4E47-8D8A-E5FB685EC108}" dt="2020-08-15T00:45:44.145" v="1250"/>
          <ac:cxnSpMkLst>
            <pc:docMk/>
            <pc:sldMk cId="1684018132" sldId="388"/>
            <ac:cxnSpMk id="43" creationId="{F22FA646-E06E-40C8-8D9B-EE1140E6A28B}"/>
          </ac:cxnSpMkLst>
        </pc:cxnChg>
        <pc:cxnChg chg="mod">
          <ac:chgData name="Dezhong Yao" userId="794760dbfb091494" providerId="LiveId" clId="{2CDC3CAC-6E6B-4E47-8D8A-E5FB685EC108}" dt="2020-08-15T00:45:44.145" v="1250"/>
          <ac:cxnSpMkLst>
            <pc:docMk/>
            <pc:sldMk cId="1684018132" sldId="388"/>
            <ac:cxnSpMk id="44" creationId="{B19957B1-EBFA-45EB-91FA-6B5B01B9F68D}"/>
          </ac:cxnSpMkLst>
        </pc:cxnChg>
        <pc:cxnChg chg="mod">
          <ac:chgData name="Dezhong Yao" userId="794760dbfb091494" providerId="LiveId" clId="{2CDC3CAC-6E6B-4E47-8D8A-E5FB685EC108}" dt="2020-08-15T00:45:44.145" v="1250"/>
          <ac:cxnSpMkLst>
            <pc:docMk/>
            <pc:sldMk cId="1684018132" sldId="388"/>
            <ac:cxnSpMk id="45" creationId="{6E2742B1-7997-43E1-8B90-7F5765885890}"/>
          </ac:cxnSpMkLst>
        </pc:cxnChg>
        <pc:cxnChg chg="mod">
          <ac:chgData name="Dezhong Yao" userId="794760dbfb091494" providerId="LiveId" clId="{2CDC3CAC-6E6B-4E47-8D8A-E5FB685EC108}" dt="2020-08-15T00:45:44.145" v="1250"/>
          <ac:cxnSpMkLst>
            <pc:docMk/>
            <pc:sldMk cId="1684018132" sldId="388"/>
            <ac:cxnSpMk id="46" creationId="{127C4814-A9F1-4ED0-83FB-0522B1455821}"/>
          </ac:cxnSpMkLst>
        </pc:cxnChg>
        <pc:cxnChg chg="mod">
          <ac:chgData name="Dezhong Yao" userId="794760dbfb091494" providerId="LiveId" clId="{2CDC3CAC-6E6B-4E47-8D8A-E5FB685EC108}" dt="2020-08-15T00:45:44.145" v="1250"/>
          <ac:cxnSpMkLst>
            <pc:docMk/>
            <pc:sldMk cId="1684018132" sldId="388"/>
            <ac:cxnSpMk id="47" creationId="{8F002B4A-AF10-41BC-8519-D6DD6E9D7081}"/>
          </ac:cxnSpMkLst>
        </pc:cxnChg>
        <pc:cxnChg chg="mod">
          <ac:chgData name="Dezhong Yao" userId="794760dbfb091494" providerId="LiveId" clId="{2CDC3CAC-6E6B-4E47-8D8A-E5FB685EC108}" dt="2020-08-15T00:45:44.145" v="1250"/>
          <ac:cxnSpMkLst>
            <pc:docMk/>
            <pc:sldMk cId="1684018132" sldId="388"/>
            <ac:cxnSpMk id="48" creationId="{F1A2D915-F2AB-4944-BBD5-7A74CB5C0373}"/>
          </ac:cxnSpMkLst>
        </pc:cxnChg>
        <pc:cxnChg chg="mod">
          <ac:chgData name="Dezhong Yao" userId="794760dbfb091494" providerId="LiveId" clId="{2CDC3CAC-6E6B-4E47-8D8A-E5FB685EC108}" dt="2020-08-15T00:45:44.145" v="1250"/>
          <ac:cxnSpMkLst>
            <pc:docMk/>
            <pc:sldMk cId="1684018132" sldId="388"/>
            <ac:cxnSpMk id="49" creationId="{CC17B46B-116C-4F73-9C48-50E2F170E67F}"/>
          </ac:cxnSpMkLst>
        </pc:cxnChg>
        <pc:cxnChg chg="mod">
          <ac:chgData name="Dezhong Yao" userId="794760dbfb091494" providerId="LiveId" clId="{2CDC3CAC-6E6B-4E47-8D8A-E5FB685EC108}" dt="2020-08-15T00:45:44.145" v="1250"/>
          <ac:cxnSpMkLst>
            <pc:docMk/>
            <pc:sldMk cId="1684018132" sldId="388"/>
            <ac:cxnSpMk id="50" creationId="{6C8298D7-D662-4657-BC36-BD241EB7F511}"/>
          </ac:cxnSpMkLst>
        </pc:cxnChg>
        <pc:cxnChg chg="mod">
          <ac:chgData name="Dezhong Yao" userId="794760dbfb091494" providerId="LiveId" clId="{2CDC3CAC-6E6B-4E47-8D8A-E5FB685EC108}" dt="2020-08-15T00:45:44.145" v="1250"/>
          <ac:cxnSpMkLst>
            <pc:docMk/>
            <pc:sldMk cId="1684018132" sldId="388"/>
            <ac:cxnSpMk id="56" creationId="{8F436A67-B918-46D3-8269-AB0CCF2A229A}"/>
          </ac:cxnSpMkLst>
        </pc:cxnChg>
        <pc:cxnChg chg="mod">
          <ac:chgData name="Dezhong Yao" userId="794760dbfb091494" providerId="LiveId" clId="{2CDC3CAC-6E6B-4E47-8D8A-E5FB685EC108}" dt="2020-08-15T00:45:44.145" v="1250"/>
          <ac:cxnSpMkLst>
            <pc:docMk/>
            <pc:sldMk cId="1684018132" sldId="388"/>
            <ac:cxnSpMk id="58" creationId="{FE8EDFF2-4B7B-4FFB-A445-591D9E6BC843}"/>
          </ac:cxnSpMkLst>
        </pc:cxnChg>
        <pc:cxnChg chg="mod">
          <ac:chgData name="Dezhong Yao" userId="794760dbfb091494" providerId="LiveId" clId="{2CDC3CAC-6E6B-4E47-8D8A-E5FB685EC108}" dt="2020-08-15T00:45:44.145" v="1250"/>
          <ac:cxnSpMkLst>
            <pc:docMk/>
            <pc:sldMk cId="1684018132" sldId="388"/>
            <ac:cxnSpMk id="60" creationId="{197069FB-F872-43FE-99ED-3F96A3E6F461}"/>
          </ac:cxnSpMkLst>
        </pc:cxnChg>
        <pc:cxnChg chg="mod">
          <ac:chgData name="Dezhong Yao" userId="794760dbfb091494" providerId="LiveId" clId="{2CDC3CAC-6E6B-4E47-8D8A-E5FB685EC108}" dt="2020-08-15T00:45:44.145" v="1250"/>
          <ac:cxnSpMkLst>
            <pc:docMk/>
            <pc:sldMk cId="1684018132" sldId="388"/>
            <ac:cxnSpMk id="62" creationId="{7D0B124C-09EB-44DD-9A24-C12CC61090D0}"/>
          </ac:cxnSpMkLst>
        </pc:cxnChg>
      </pc:sldChg>
      <pc:sldChg chg="addSp delSp modSp mod">
        <pc:chgData name="Dezhong Yao" userId="794760dbfb091494" providerId="LiveId" clId="{2CDC3CAC-6E6B-4E47-8D8A-E5FB685EC108}" dt="2020-08-15T00:46:24.845" v="1270" actId="1035"/>
        <pc:sldMkLst>
          <pc:docMk/>
          <pc:sldMk cId="465901792" sldId="390"/>
        </pc:sldMkLst>
        <pc:spChg chg="mod">
          <ac:chgData name="Dezhong Yao" userId="794760dbfb091494" providerId="LiveId" clId="{2CDC3CAC-6E6B-4E47-8D8A-E5FB685EC108}" dt="2020-08-15T00:46:24.845" v="1270" actId="1035"/>
          <ac:spMkLst>
            <pc:docMk/>
            <pc:sldMk cId="465901792" sldId="390"/>
            <ac:spMk id="3" creationId="{A32135BC-B438-4BF5-B558-E3A2867DAF78}"/>
          </ac:spMkLst>
        </pc:spChg>
        <pc:spChg chg="mod">
          <ac:chgData name="Dezhong Yao" userId="794760dbfb091494" providerId="LiveId" clId="{2CDC3CAC-6E6B-4E47-8D8A-E5FB685EC108}" dt="2020-08-15T00:46:10.854" v="1258" actId="14100"/>
          <ac:spMkLst>
            <pc:docMk/>
            <pc:sldMk cId="465901792" sldId="390"/>
            <ac:spMk id="6" creationId="{A318D1F6-ADFB-406A-8E81-2D44047729CC}"/>
          </ac:spMkLst>
        </pc:spChg>
        <pc:spChg chg="mod">
          <ac:chgData name="Dezhong Yao" userId="794760dbfb091494" providerId="LiveId" clId="{2CDC3CAC-6E6B-4E47-8D8A-E5FB685EC108}" dt="2020-08-15T00:46:03.849" v="1255"/>
          <ac:spMkLst>
            <pc:docMk/>
            <pc:sldMk cId="465901792" sldId="390"/>
            <ac:spMk id="9" creationId="{DAC9E89E-0B3D-4C22-B61F-CB9D1F736035}"/>
          </ac:spMkLst>
        </pc:spChg>
        <pc:spChg chg="mod">
          <ac:chgData name="Dezhong Yao" userId="794760dbfb091494" providerId="LiveId" clId="{2CDC3CAC-6E6B-4E47-8D8A-E5FB685EC108}" dt="2020-08-15T00:46:03.849" v="1255"/>
          <ac:spMkLst>
            <pc:docMk/>
            <pc:sldMk cId="465901792" sldId="390"/>
            <ac:spMk id="17" creationId="{F07228A1-6894-41A5-BD2B-5B4F602D2727}"/>
          </ac:spMkLst>
        </pc:spChg>
        <pc:spChg chg="mod">
          <ac:chgData name="Dezhong Yao" userId="794760dbfb091494" providerId="LiveId" clId="{2CDC3CAC-6E6B-4E47-8D8A-E5FB685EC108}" dt="2020-08-15T00:46:03.849" v="1255"/>
          <ac:spMkLst>
            <pc:docMk/>
            <pc:sldMk cId="465901792" sldId="390"/>
            <ac:spMk id="29" creationId="{B9953605-7518-4ADF-8A90-8F259A731D8E}"/>
          </ac:spMkLst>
        </pc:spChg>
        <pc:spChg chg="mod">
          <ac:chgData name="Dezhong Yao" userId="794760dbfb091494" providerId="LiveId" clId="{2CDC3CAC-6E6B-4E47-8D8A-E5FB685EC108}" dt="2020-08-15T00:46:03.849" v="1255"/>
          <ac:spMkLst>
            <pc:docMk/>
            <pc:sldMk cId="465901792" sldId="390"/>
            <ac:spMk id="30" creationId="{9DCA74AF-8892-42EF-85AA-F767761C3638}"/>
          </ac:spMkLst>
        </pc:spChg>
        <pc:spChg chg="mod">
          <ac:chgData name="Dezhong Yao" userId="794760dbfb091494" providerId="LiveId" clId="{2CDC3CAC-6E6B-4E47-8D8A-E5FB685EC108}" dt="2020-08-15T00:46:03.849" v="1255"/>
          <ac:spMkLst>
            <pc:docMk/>
            <pc:sldMk cId="465901792" sldId="390"/>
            <ac:spMk id="31" creationId="{4245195E-5C4B-4878-8E84-53EDDD078E37}"/>
          </ac:spMkLst>
        </pc:spChg>
        <pc:spChg chg="mod">
          <ac:chgData name="Dezhong Yao" userId="794760dbfb091494" providerId="LiveId" clId="{2CDC3CAC-6E6B-4E47-8D8A-E5FB685EC108}" dt="2020-08-15T00:46:03.849" v="1255"/>
          <ac:spMkLst>
            <pc:docMk/>
            <pc:sldMk cId="465901792" sldId="390"/>
            <ac:spMk id="32" creationId="{7122D759-0686-439B-A49C-A61A48445334}"/>
          </ac:spMkLst>
        </pc:spChg>
        <pc:spChg chg="mod">
          <ac:chgData name="Dezhong Yao" userId="794760dbfb091494" providerId="LiveId" clId="{2CDC3CAC-6E6B-4E47-8D8A-E5FB685EC108}" dt="2020-08-15T00:46:03.849" v="1255"/>
          <ac:spMkLst>
            <pc:docMk/>
            <pc:sldMk cId="465901792" sldId="390"/>
            <ac:spMk id="33" creationId="{7CC046F0-3D26-4652-98E8-978ADE7681A6}"/>
          </ac:spMkLst>
        </pc:spChg>
        <pc:spChg chg="mod">
          <ac:chgData name="Dezhong Yao" userId="794760dbfb091494" providerId="LiveId" clId="{2CDC3CAC-6E6B-4E47-8D8A-E5FB685EC108}" dt="2020-08-15T00:46:03.849" v="1255"/>
          <ac:spMkLst>
            <pc:docMk/>
            <pc:sldMk cId="465901792" sldId="390"/>
            <ac:spMk id="37" creationId="{EB8F8D0E-B927-4457-A283-C5F22FBB10BB}"/>
          </ac:spMkLst>
        </pc:spChg>
        <pc:spChg chg="mod">
          <ac:chgData name="Dezhong Yao" userId="794760dbfb091494" providerId="LiveId" clId="{2CDC3CAC-6E6B-4E47-8D8A-E5FB685EC108}" dt="2020-08-15T00:46:03.849" v="1255"/>
          <ac:spMkLst>
            <pc:docMk/>
            <pc:sldMk cId="465901792" sldId="390"/>
            <ac:spMk id="38" creationId="{E3AF30CD-D991-41F2-858C-480039CC10C0}"/>
          </ac:spMkLst>
        </pc:spChg>
        <pc:spChg chg="mod">
          <ac:chgData name="Dezhong Yao" userId="794760dbfb091494" providerId="LiveId" clId="{2CDC3CAC-6E6B-4E47-8D8A-E5FB685EC108}" dt="2020-08-15T00:46:03.849" v="1255"/>
          <ac:spMkLst>
            <pc:docMk/>
            <pc:sldMk cId="465901792" sldId="390"/>
            <ac:spMk id="39" creationId="{D121F6E3-3048-4407-BFE2-9794CED5C646}"/>
          </ac:spMkLst>
        </pc:spChg>
        <pc:spChg chg="mod">
          <ac:chgData name="Dezhong Yao" userId="794760dbfb091494" providerId="LiveId" clId="{2CDC3CAC-6E6B-4E47-8D8A-E5FB685EC108}" dt="2020-08-15T00:46:03.849" v="1255"/>
          <ac:spMkLst>
            <pc:docMk/>
            <pc:sldMk cId="465901792" sldId="390"/>
            <ac:spMk id="45" creationId="{8AFDEA43-EF3C-4EAD-9194-C21CB2033045}"/>
          </ac:spMkLst>
        </pc:spChg>
        <pc:spChg chg="mod">
          <ac:chgData name="Dezhong Yao" userId="794760dbfb091494" providerId="LiveId" clId="{2CDC3CAC-6E6B-4E47-8D8A-E5FB685EC108}" dt="2020-08-15T00:46:03.849" v="1255"/>
          <ac:spMkLst>
            <pc:docMk/>
            <pc:sldMk cId="465901792" sldId="390"/>
            <ac:spMk id="46" creationId="{E28ADB36-EAD6-4AFB-BB18-5BD160C0E099}"/>
          </ac:spMkLst>
        </pc:spChg>
        <pc:spChg chg="mod">
          <ac:chgData name="Dezhong Yao" userId="794760dbfb091494" providerId="LiveId" clId="{2CDC3CAC-6E6B-4E47-8D8A-E5FB685EC108}" dt="2020-08-15T00:46:03.849" v="1255"/>
          <ac:spMkLst>
            <pc:docMk/>
            <pc:sldMk cId="465901792" sldId="390"/>
            <ac:spMk id="47" creationId="{1165C2E7-ADD6-409B-B913-F14FF4551A9F}"/>
          </ac:spMkLst>
        </pc:spChg>
        <pc:spChg chg="mod">
          <ac:chgData name="Dezhong Yao" userId="794760dbfb091494" providerId="LiveId" clId="{2CDC3CAC-6E6B-4E47-8D8A-E5FB685EC108}" dt="2020-08-15T00:46:03.849" v="1255"/>
          <ac:spMkLst>
            <pc:docMk/>
            <pc:sldMk cId="465901792" sldId="390"/>
            <ac:spMk id="48" creationId="{736E14CA-F8B9-4C9F-8C41-35F33AA062CF}"/>
          </ac:spMkLst>
        </pc:spChg>
        <pc:spChg chg="mod">
          <ac:chgData name="Dezhong Yao" userId="794760dbfb091494" providerId="LiveId" clId="{2CDC3CAC-6E6B-4E47-8D8A-E5FB685EC108}" dt="2020-08-15T00:46:03.849" v="1255"/>
          <ac:spMkLst>
            <pc:docMk/>
            <pc:sldMk cId="465901792" sldId="390"/>
            <ac:spMk id="52" creationId="{7B4FE82C-766F-4C52-8E78-19CE3173F751}"/>
          </ac:spMkLst>
        </pc:spChg>
        <pc:spChg chg="mod">
          <ac:chgData name="Dezhong Yao" userId="794760dbfb091494" providerId="LiveId" clId="{2CDC3CAC-6E6B-4E47-8D8A-E5FB685EC108}" dt="2020-08-15T00:46:03.849" v="1255"/>
          <ac:spMkLst>
            <pc:docMk/>
            <pc:sldMk cId="465901792" sldId="390"/>
            <ac:spMk id="54" creationId="{D4A7EE40-F7B6-4A4C-B0AF-F8C8A55E2735}"/>
          </ac:spMkLst>
        </pc:spChg>
        <pc:spChg chg="mod">
          <ac:chgData name="Dezhong Yao" userId="794760dbfb091494" providerId="LiveId" clId="{2CDC3CAC-6E6B-4E47-8D8A-E5FB685EC108}" dt="2020-08-15T00:46:03.849" v="1255"/>
          <ac:spMkLst>
            <pc:docMk/>
            <pc:sldMk cId="465901792" sldId="390"/>
            <ac:spMk id="55" creationId="{1172E3FE-F544-461A-9A81-8F0504951E3A}"/>
          </ac:spMkLst>
        </pc:spChg>
        <pc:spChg chg="mod">
          <ac:chgData name="Dezhong Yao" userId="794760dbfb091494" providerId="LiveId" clId="{2CDC3CAC-6E6B-4E47-8D8A-E5FB685EC108}" dt="2020-08-15T00:46:03.849" v="1255"/>
          <ac:spMkLst>
            <pc:docMk/>
            <pc:sldMk cId="465901792" sldId="390"/>
            <ac:spMk id="57" creationId="{1F51A768-F562-4CF4-B164-704AD8197CCE}"/>
          </ac:spMkLst>
        </pc:spChg>
        <pc:spChg chg="mod">
          <ac:chgData name="Dezhong Yao" userId="794760dbfb091494" providerId="LiveId" clId="{2CDC3CAC-6E6B-4E47-8D8A-E5FB685EC108}" dt="2020-08-15T00:46:03.849" v="1255"/>
          <ac:spMkLst>
            <pc:docMk/>
            <pc:sldMk cId="465901792" sldId="390"/>
            <ac:spMk id="58" creationId="{A0E41A50-90DD-48BC-AED0-D9E832C28D0F}"/>
          </ac:spMkLst>
        </pc:spChg>
        <pc:spChg chg="mod">
          <ac:chgData name="Dezhong Yao" userId="794760dbfb091494" providerId="LiveId" clId="{2CDC3CAC-6E6B-4E47-8D8A-E5FB685EC108}" dt="2020-08-15T00:46:03.849" v="1255"/>
          <ac:spMkLst>
            <pc:docMk/>
            <pc:sldMk cId="465901792" sldId="390"/>
            <ac:spMk id="59" creationId="{5804D445-7BB7-4074-B268-FC567698B16B}"/>
          </ac:spMkLst>
        </pc:spChg>
        <pc:spChg chg="mod">
          <ac:chgData name="Dezhong Yao" userId="794760dbfb091494" providerId="LiveId" clId="{2CDC3CAC-6E6B-4E47-8D8A-E5FB685EC108}" dt="2020-08-15T00:46:03.849" v="1255"/>
          <ac:spMkLst>
            <pc:docMk/>
            <pc:sldMk cId="465901792" sldId="390"/>
            <ac:spMk id="60" creationId="{0151ADAA-0A7D-42F3-BDEF-27A6259D2FAA}"/>
          </ac:spMkLst>
        </pc:spChg>
        <pc:spChg chg="mod">
          <ac:chgData name="Dezhong Yao" userId="794760dbfb091494" providerId="LiveId" clId="{2CDC3CAC-6E6B-4E47-8D8A-E5FB685EC108}" dt="2020-08-15T00:46:03.849" v="1255"/>
          <ac:spMkLst>
            <pc:docMk/>
            <pc:sldMk cId="465901792" sldId="390"/>
            <ac:spMk id="61" creationId="{2704724A-BA9A-4120-97EC-D29706DC9C06}"/>
          </ac:spMkLst>
        </pc:spChg>
        <pc:spChg chg="mod">
          <ac:chgData name="Dezhong Yao" userId="794760dbfb091494" providerId="LiveId" clId="{2CDC3CAC-6E6B-4E47-8D8A-E5FB685EC108}" dt="2020-08-15T00:46:03.849" v="1255"/>
          <ac:spMkLst>
            <pc:docMk/>
            <pc:sldMk cId="465901792" sldId="390"/>
            <ac:spMk id="62" creationId="{B0410C98-B7DC-4BBE-B1F3-10498F3DD1DC}"/>
          </ac:spMkLst>
        </pc:spChg>
        <pc:spChg chg="mod">
          <ac:chgData name="Dezhong Yao" userId="794760dbfb091494" providerId="LiveId" clId="{2CDC3CAC-6E6B-4E47-8D8A-E5FB685EC108}" dt="2020-08-15T00:46:03.849" v="1255"/>
          <ac:spMkLst>
            <pc:docMk/>
            <pc:sldMk cId="465901792" sldId="390"/>
            <ac:spMk id="67" creationId="{B117342C-A9F0-4AF1-B0B1-23278227DAA9}"/>
          </ac:spMkLst>
        </pc:spChg>
        <pc:spChg chg="mod">
          <ac:chgData name="Dezhong Yao" userId="794760dbfb091494" providerId="LiveId" clId="{2CDC3CAC-6E6B-4E47-8D8A-E5FB685EC108}" dt="2020-08-15T00:46:03.849" v="1255"/>
          <ac:spMkLst>
            <pc:docMk/>
            <pc:sldMk cId="465901792" sldId="390"/>
            <ac:spMk id="68" creationId="{D6C0ABD9-D863-46DC-868F-F974428DC0A9}"/>
          </ac:spMkLst>
        </pc:spChg>
        <pc:spChg chg="mod">
          <ac:chgData name="Dezhong Yao" userId="794760dbfb091494" providerId="LiveId" clId="{2CDC3CAC-6E6B-4E47-8D8A-E5FB685EC108}" dt="2020-08-15T00:46:03.849" v="1255"/>
          <ac:spMkLst>
            <pc:docMk/>
            <pc:sldMk cId="465901792" sldId="390"/>
            <ac:spMk id="69" creationId="{DBB74A01-62D5-4C02-B18D-DBE1C6C01EFD}"/>
          </ac:spMkLst>
        </pc:spChg>
        <pc:spChg chg="mod">
          <ac:chgData name="Dezhong Yao" userId="794760dbfb091494" providerId="LiveId" clId="{2CDC3CAC-6E6B-4E47-8D8A-E5FB685EC108}" dt="2020-08-15T00:46:03.849" v="1255"/>
          <ac:spMkLst>
            <pc:docMk/>
            <pc:sldMk cId="465901792" sldId="390"/>
            <ac:spMk id="70" creationId="{6C455BD2-EA44-4E14-81EC-31654FEA0F93}"/>
          </ac:spMkLst>
        </pc:spChg>
        <pc:grpChg chg="add mod">
          <ac:chgData name="Dezhong Yao" userId="794760dbfb091494" providerId="LiveId" clId="{2CDC3CAC-6E6B-4E47-8D8A-E5FB685EC108}" dt="2020-08-15T00:46:17.805" v="1259" actId="1076"/>
          <ac:grpSpMkLst>
            <pc:docMk/>
            <pc:sldMk cId="465901792" sldId="390"/>
            <ac:grpSpMk id="7" creationId="{3A30F69B-3BD8-4FB6-9242-B478925B68E5}"/>
          </ac:grpSpMkLst>
        </pc:grpChg>
        <pc:grpChg chg="mod">
          <ac:chgData name="Dezhong Yao" userId="794760dbfb091494" providerId="LiveId" clId="{2CDC3CAC-6E6B-4E47-8D8A-E5FB685EC108}" dt="2020-08-15T00:46:03.849" v="1255"/>
          <ac:grpSpMkLst>
            <pc:docMk/>
            <pc:sldMk cId="465901792" sldId="390"/>
            <ac:grpSpMk id="8" creationId="{8BF22489-F868-4111-BA3C-D10F7C87A2E8}"/>
          </ac:grpSpMkLst>
        </pc:grpChg>
        <pc:grpChg chg="mod">
          <ac:chgData name="Dezhong Yao" userId="794760dbfb091494" providerId="LiveId" clId="{2CDC3CAC-6E6B-4E47-8D8A-E5FB685EC108}" dt="2020-08-15T00:46:03.849" v="1255"/>
          <ac:grpSpMkLst>
            <pc:docMk/>
            <pc:sldMk cId="465901792" sldId="390"/>
            <ac:grpSpMk id="11" creationId="{6D6F69B2-591B-4933-BDDD-412EDDE22D5B}"/>
          </ac:grpSpMkLst>
        </pc:grpChg>
        <pc:grpChg chg="mod">
          <ac:chgData name="Dezhong Yao" userId="794760dbfb091494" providerId="LiveId" clId="{2CDC3CAC-6E6B-4E47-8D8A-E5FB685EC108}" dt="2020-08-15T00:46:03.849" v="1255"/>
          <ac:grpSpMkLst>
            <pc:docMk/>
            <pc:sldMk cId="465901792" sldId="390"/>
            <ac:grpSpMk id="12" creationId="{FEBB9868-AB21-4A84-979C-B1CDA9394153}"/>
          </ac:grpSpMkLst>
        </pc:grpChg>
        <pc:grpChg chg="mod">
          <ac:chgData name="Dezhong Yao" userId="794760dbfb091494" providerId="LiveId" clId="{2CDC3CAC-6E6B-4E47-8D8A-E5FB685EC108}" dt="2020-08-15T00:46:03.849" v="1255"/>
          <ac:grpSpMkLst>
            <pc:docMk/>
            <pc:sldMk cId="465901792" sldId="390"/>
            <ac:grpSpMk id="13" creationId="{35E7F173-92C3-4C26-9D23-862A39E1A606}"/>
          </ac:grpSpMkLst>
        </pc:grpChg>
        <pc:grpChg chg="mod">
          <ac:chgData name="Dezhong Yao" userId="794760dbfb091494" providerId="LiveId" clId="{2CDC3CAC-6E6B-4E47-8D8A-E5FB685EC108}" dt="2020-08-15T00:46:03.849" v="1255"/>
          <ac:grpSpMkLst>
            <pc:docMk/>
            <pc:sldMk cId="465901792" sldId="390"/>
            <ac:grpSpMk id="15" creationId="{D8DFA672-BFB2-4A9C-BA87-49EFC209AAED}"/>
          </ac:grpSpMkLst>
        </pc:grpChg>
        <pc:grpChg chg="mod">
          <ac:chgData name="Dezhong Yao" userId="794760dbfb091494" providerId="LiveId" clId="{2CDC3CAC-6E6B-4E47-8D8A-E5FB685EC108}" dt="2020-08-15T00:46:03.849" v="1255"/>
          <ac:grpSpMkLst>
            <pc:docMk/>
            <pc:sldMk cId="465901792" sldId="390"/>
            <ac:grpSpMk id="16" creationId="{6B0422EE-82CC-454A-BFF3-C08DA421FE6D}"/>
          </ac:grpSpMkLst>
        </pc:grpChg>
        <pc:grpChg chg="mod">
          <ac:chgData name="Dezhong Yao" userId="794760dbfb091494" providerId="LiveId" clId="{2CDC3CAC-6E6B-4E47-8D8A-E5FB685EC108}" dt="2020-08-15T00:46:03.849" v="1255"/>
          <ac:grpSpMkLst>
            <pc:docMk/>
            <pc:sldMk cId="465901792" sldId="390"/>
            <ac:grpSpMk id="44" creationId="{AFC4F5CD-6B52-44B8-B883-7D9AB653876E}"/>
          </ac:grpSpMkLst>
        </pc:grpChg>
        <pc:grpChg chg="mod">
          <ac:chgData name="Dezhong Yao" userId="794760dbfb091494" providerId="LiveId" clId="{2CDC3CAC-6E6B-4E47-8D8A-E5FB685EC108}" dt="2020-08-15T00:46:03.849" v="1255"/>
          <ac:grpSpMkLst>
            <pc:docMk/>
            <pc:sldMk cId="465901792" sldId="390"/>
            <ac:grpSpMk id="51" creationId="{B9FAE5A9-6011-47F3-AF12-DE75134816CE}"/>
          </ac:grpSpMkLst>
        </pc:grpChg>
        <pc:grpChg chg="mod">
          <ac:chgData name="Dezhong Yao" userId="794760dbfb091494" providerId="LiveId" clId="{2CDC3CAC-6E6B-4E47-8D8A-E5FB685EC108}" dt="2020-08-15T00:46:03.849" v="1255"/>
          <ac:grpSpMkLst>
            <pc:docMk/>
            <pc:sldMk cId="465901792" sldId="390"/>
            <ac:grpSpMk id="53" creationId="{6FC46302-CED9-44C8-97C6-8E43CD386111}"/>
          </ac:grpSpMkLst>
        </pc:grpChg>
        <pc:grpChg chg="mod">
          <ac:chgData name="Dezhong Yao" userId="794760dbfb091494" providerId="LiveId" clId="{2CDC3CAC-6E6B-4E47-8D8A-E5FB685EC108}" dt="2020-08-15T00:46:03.849" v="1255"/>
          <ac:grpSpMkLst>
            <pc:docMk/>
            <pc:sldMk cId="465901792" sldId="390"/>
            <ac:grpSpMk id="56" creationId="{1EA15C3F-BC08-441C-A838-97A06C13C202}"/>
          </ac:grpSpMkLst>
        </pc:grpChg>
        <pc:picChg chg="del">
          <ac:chgData name="Dezhong Yao" userId="794760dbfb091494" providerId="LiveId" clId="{2CDC3CAC-6E6B-4E47-8D8A-E5FB685EC108}" dt="2020-08-15T00:46:03.428" v="1254" actId="478"/>
          <ac:picMkLst>
            <pc:docMk/>
            <pc:sldMk cId="465901792" sldId="390"/>
            <ac:picMk id="5" creationId="{3B002F0A-0437-481B-B389-E4597996D5E7}"/>
          </ac:picMkLst>
        </pc:picChg>
        <pc:picChg chg="mod">
          <ac:chgData name="Dezhong Yao" userId="794760dbfb091494" providerId="LiveId" clId="{2CDC3CAC-6E6B-4E47-8D8A-E5FB685EC108}" dt="2020-08-15T00:46:03.849" v="1255"/>
          <ac:picMkLst>
            <pc:docMk/>
            <pc:sldMk cId="465901792" sldId="390"/>
            <ac:picMk id="14" creationId="{C1FE8241-318F-4888-AB3A-10D3E3276BDB}"/>
          </ac:picMkLst>
        </pc:picChg>
        <pc:picChg chg="mod">
          <ac:chgData name="Dezhong Yao" userId="794760dbfb091494" providerId="LiveId" clId="{2CDC3CAC-6E6B-4E47-8D8A-E5FB685EC108}" dt="2020-08-15T00:46:03.849" v="1255"/>
          <ac:picMkLst>
            <pc:docMk/>
            <pc:sldMk cId="465901792" sldId="390"/>
            <ac:picMk id="34" creationId="{EA967D44-6AF2-4B27-8C7D-98CDA2062A98}"/>
          </ac:picMkLst>
        </pc:picChg>
        <pc:picChg chg="mod">
          <ac:chgData name="Dezhong Yao" userId="794760dbfb091494" providerId="LiveId" clId="{2CDC3CAC-6E6B-4E47-8D8A-E5FB685EC108}" dt="2020-08-15T00:46:03.849" v="1255"/>
          <ac:picMkLst>
            <pc:docMk/>
            <pc:sldMk cId="465901792" sldId="390"/>
            <ac:picMk id="35" creationId="{3732EFDD-543A-4E5B-B2DE-8EECD3F54011}"/>
          </ac:picMkLst>
        </pc:picChg>
        <pc:picChg chg="mod">
          <ac:chgData name="Dezhong Yao" userId="794760dbfb091494" providerId="LiveId" clId="{2CDC3CAC-6E6B-4E47-8D8A-E5FB685EC108}" dt="2020-08-15T00:46:03.849" v="1255"/>
          <ac:picMkLst>
            <pc:docMk/>
            <pc:sldMk cId="465901792" sldId="390"/>
            <ac:picMk id="36" creationId="{C919F176-033E-450E-BC6C-631FB2F41D2A}"/>
          </ac:picMkLst>
        </pc:picChg>
        <pc:picChg chg="mod">
          <ac:chgData name="Dezhong Yao" userId="794760dbfb091494" providerId="LiveId" clId="{2CDC3CAC-6E6B-4E47-8D8A-E5FB685EC108}" dt="2020-08-15T00:46:03.849" v="1255"/>
          <ac:picMkLst>
            <pc:docMk/>
            <pc:sldMk cId="465901792" sldId="390"/>
            <ac:picMk id="40" creationId="{E0B7AD50-DA45-4B6C-B468-9344221215C3}"/>
          </ac:picMkLst>
        </pc:picChg>
        <pc:picChg chg="mod">
          <ac:chgData name="Dezhong Yao" userId="794760dbfb091494" providerId="LiveId" clId="{2CDC3CAC-6E6B-4E47-8D8A-E5FB685EC108}" dt="2020-08-15T00:46:03.849" v="1255"/>
          <ac:picMkLst>
            <pc:docMk/>
            <pc:sldMk cId="465901792" sldId="390"/>
            <ac:picMk id="41" creationId="{5D15ECA0-B393-4CDF-A70D-CD50FF9991F1}"/>
          </ac:picMkLst>
        </pc:picChg>
        <pc:picChg chg="mod">
          <ac:chgData name="Dezhong Yao" userId="794760dbfb091494" providerId="LiveId" clId="{2CDC3CAC-6E6B-4E47-8D8A-E5FB685EC108}" dt="2020-08-15T00:46:03.849" v="1255"/>
          <ac:picMkLst>
            <pc:docMk/>
            <pc:sldMk cId="465901792" sldId="390"/>
            <ac:picMk id="42" creationId="{C8484389-EAE9-467D-852A-94764C9523FF}"/>
          </ac:picMkLst>
        </pc:picChg>
        <pc:picChg chg="mod">
          <ac:chgData name="Dezhong Yao" userId="794760dbfb091494" providerId="LiveId" clId="{2CDC3CAC-6E6B-4E47-8D8A-E5FB685EC108}" dt="2020-08-15T00:46:03.849" v="1255"/>
          <ac:picMkLst>
            <pc:docMk/>
            <pc:sldMk cId="465901792" sldId="390"/>
            <ac:picMk id="43" creationId="{000DC035-3115-47CA-812F-E4D5AF15933C}"/>
          </ac:picMkLst>
        </pc:picChg>
        <pc:picChg chg="mod">
          <ac:chgData name="Dezhong Yao" userId="794760dbfb091494" providerId="LiveId" clId="{2CDC3CAC-6E6B-4E47-8D8A-E5FB685EC108}" dt="2020-08-15T00:46:03.849" v="1255"/>
          <ac:picMkLst>
            <pc:docMk/>
            <pc:sldMk cId="465901792" sldId="390"/>
            <ac:picMk id="49" creationId="{1269175C-D0DA-4F48-BB03-5BB30709EAAD}"/>
          </ac:picMkLst>
        </pc:picChg>
        <pc:picChg chg="mod">
          <ac:chgData name="Dezhong Yao" userId="794760dbfb091494" providerId="LiveId" clId="{2CDC3CAC-6E6B-4E47-8D8A-E5FB685EC108}" dt="2020-08-15T00:46:03.849" v="1255"/>
          <ac:picMkLst>
            <pc:docMk/>
            <pc:sldMk cId="465901792" sldId="390"/>
            <ac:picMk id="50" creationId="{02B89B38-3FE6-46EA-BD18-D5D51A7DBE19}"/>
          </ac:picMkLst>
        </pc:picChg>
        <pc:picChg chg="mod">
          <ac:chgData name="Dezhong Yao" userId="794760dbfb091494" providerId="LiveId" clId="{2CDC3CAC-6E6B-4E47-8D8A-E5FB685EC108}" dt="2020-08-15T00:46:03.849" v="1255"/>
          <ac:picMkLst>
            <pc:docMk/>
            <pc:sldMk cId="465901792" sldId="390"/>
            <ac:picMk id="63" creationId="{20466B73-B444-4F7A-8B12-59B1C5F6861E}"/>
          </ac:picMkLst>
        </pc:picChg>
        <pc:picChg chg="mod">
          <ac:chgData name="Dezhong Yao" userId="794760dbfb091494" providerId="LiveId" clId="{2CDC3CAC-6E6B-4E47-8D8A-E5FB685EC108}" dt="2020-08-15T00:46:03.849" v="1255"/>
          <ac:picMkLst>
            <pc:docMk/>
            <pc:sldMk cId="465901792" sldId="390"/>
            <ac:picMk id="64" creationId="{90F13297-DA6A-49B4-B9D8-3B3AB55F38D4}"/>
          </ac:picMkLst>
        </pc:picChg>
        <pc:picChg chg="mod">
          <ac:chgData name="Dezhong Yao" userId="794760dbfb091494" providerId="LiveId" clId="{2CDC3CAC-6E6B-4E47-8D8A-E5FB685EC108}" dt="2020-08-15T00:46:03.849" v="1255"/>
          <ac:picMkLst>
            <pc:docMk/>
            <pc:sldMk cId="465901792" sldId="390"/>
            <ac:picMk id="65" creationId="{5E2C39F8-CBF3-4A73-9D07-2AB77ECF3755}"/>
          </ac:picMkLst>
        </pc:picChg>
        <pc:picChg chg="mod">
          <ac:chgData name="Dezhong Yao" userId="794760dbfb091494" providerId="LiveId" clId="{2CDC3CAC-6E6B-4E47-8D8A-E5FB685EC108}" dt="2020-08-15T00:46:03.849" v="1255"/>
          <ac:picMkLst>
            <pc:docMk/>
            <pc:sldMk cId="465901792" sldId="390"/>
            <ac:picMk id="66" creationId="{994A9D1F-3DD8-4BFE-A72A-7311A411744B}"/>
          </ac:picMkLst>
        </pc:picChg>
        <pc:cxnChg chg="mod">
          <ac:chgData name="Dezhong Yao" userId="794760dbfb091494" providerId="LiveId" clId="{2CDC3CAC-6E6B-4E47-8D8A-E5FB685EC108}" dt="2020-08-15T00:46:03.849" v="1255"/>
          <ac:cxnSpMkLst>
            <pc:docMk/>
            <pc:sldMk cId="465901792" sldId="390"/>
            <ac:cxnSpMk id="10" creationId="{BB481849-EF53-47B8-93F5-08025C7ADE7E}"/>
          </ac:cxnSpMkLst>
        </pc:cxnChg>
        <pc:cxnChg chg="mod">
          <ac:chgData name="Dezhong Yao" userId="794760dbfb091494" providerId="LiveId" clId="{2CDC3CAC-6E6B-4E47-8D8A-E5FB685EC108}" dt="2020-08-15T00:46:03.849" v="1255"/>
          <ac:cxnSpMkLst>
            <pc:docMk/>
            <pc:sldMk cId="465901792" sldId="390"/>
            <ac:cxnSpMk id="18" creationId="{AF166B54-FAD8-4BB5-AA54-AC3E775807C2}"/>
          </ac:cxnSpMkLst>
        </pc:cxnChg>
        <pc:cxnChg chg="mod">
          <ac:chgData name="Dezhong Yao" userId="794760dbfb091494" providerId="LiveId" clId="{2CDC3CAC-6E6B-4E47-8D8A-E5FB685EC108}" dt="2020-08-15T00:46:03.849" v="1255"/>
          <ac:cxnSpMkLst>
            <pc:docMk/>
            <pc:sldMk cId="465901792" sldId="390"/>
            <ac:cxnSpMk id="19" creationId="{547118E2-F641-4809-A240-DD828A7C53F4}"/>
          </ac:cxnSpMkLst>
        </pc:cxnChg>
        <pc:cxnChg chg="mod">
          <ac:chgData name="Dezhong Yao" userId="794760dbfb091494" providerId="LiveId" clId="{2CDC3CAC-6E6B-4E47-8D8A-E5FB685EC108}" dt="2020-08-15T00:46:03.849" v="1255"/>
          <ac:cxnSpMkLst>
            <pc:docMk/>
            <pc:sldMk cId="465901792" sldId="390"/>
            <ac:cxnSpMk id="20" creationId="{664416F8-6726-4BC8-A234-E3E0D0AB9B34}"/>
          </ac:cxnSpMkLst>
        </pc:cxnChg>
        <pc:cxnChg chg="mod">
          <ac:chgData name="Dezhong Yao" userId="794760dbfb091494" providerId="LiveId" clId="{2CDC3CAC-6E6B-4E47-8D8A-E5FB685EC108}" dt="2020-08-15T00:46:03.849" v="1255"/>
          <ac:cxnSpMkLst>
            <pc:docMk/>
            <pc:sldMk cId="465901792" sldId="390"/>
            <ac:cxnSpMk id="21" creationId="{BCF0F661-DE0E-466A-9DA9-428986F6BC0A}"/>
          </ac:cxnSpMkLst>
        </pc:cxnChg>
        <pc:cxnChg chg="mod">
          <ac:chgData name="Dezhong Yao" userId="794760dbfb091494" providerId="LiveId" clId="{2CDC3CAC-6E6B-4E47-8D8A-E5FB685EC108}" dt="2020-08-15T00:46:03.849" v="1255"/>
          <ac:cxnSpMkLst>
            <pc:docMk/>
            <pc:sldMk cId="465901792" sldId="390"/>
            <ac:cxnSpMk id="22" creationId="{72B4F32E-4A03-45CC-A3FF-E4B9BF626D13}"/>
          </ac:cxnSpMkLst>
        </pc:cxnChg>
        <pc:cxnChg chg="mod">
          <ac:chgData name="Dezhong Yao" userId="794760dbfb091494" providerId="LiveId" clId="{2CDC3CAC-6E6B-4E47-8D8A-E5FB685EC108}" dt="2020-08-15T00:46:03.849" v="1255"/>
          <ac:cxnSpMkLst>
            <pc:docMk/>
            <pc:sldMk cId="465901792" sldId="390"/>
            <ac:cxnSpMk id="23" creationId="{928CEF3F-7338-4E2C-A860-E9AD094778D0}"/>
          </ac:cxnSpMkLst>
        </pc:cxnChg>
        <pc:cxnChg chg="mod">
          <ac:chgData name="Dezhong Yao" userId="794760dbfb091494" providerId="LiveId" clId="{2CDC3CAC-6E6B-4E47-8D8A-E5FB685EC108}" dt="2020-08-15T00:46:03.849" v="1255"/>
          <ac:cxnSpMkLst>
            <pc:docMk/>
            <pc:sldMk cId="465901792" sldId="390"/>
            <ac:cxnSpMk id="24" creationId="{B0C7E4E7-C9B4-4451-BAB6-30F3D16C122A}"/>
          </ac:cxnSpMkLst>
        </pc:cxnChg>
        <pc:cxnChg chg="mod">
          <ac:chgData name="Dezhong Yao" userId="794760dbfb091494" providerId="LiveId" clId="{2CDC3CAC-6E6B-4E47-8D8A-E5FB685EC108}" dt="2020-08-15T00:46:03.849" v="1255"/>
          <ac:cxnSpMkLst>
            <pc:docMk/>
            <pc:sldMk cId="465901792" sldId="390"/>
            <ac:cxnSpMk id="25" creationId="{8604C140-873B-40B6-B183-B0970D6D5B68}"/>
          </ac:cxnSpMkLst>
        </pc:cxnChg>
        <pc:cxnChg chg="mod">
          <ac:chgData name="Dezhong Yao" userId="794760dbfb091494" providerId="LiveId" clId="{2CDC3CAC-6E6B-4E47-8D8A-E5FB685EC108}" dt="2020-08-15T00:46:03.849" v="1255"/>
          <ac:cxnSpMkLst>
            <pc:docMk/>
            <pc:sldMk cId="465901792" sldId="390"/>
            <ac:cxnSpMk id="26" creationId="{5FA5AC54-75D3-40DE-8768-699230CC0F51}"/>
          </ac:cxnSpMkLst>
        </pc:cxnChg>
        <pc:cxnChg chg="mod">
          <ac:chgData name="Dezhong Yao" userId="794760dbfb091494" providerId="LiveId" clId="{2CDC3CAC-6E6B-4E47-8D8A-E5FB685EC108}" dt="2020-08-15T00:46:03.849" v="1255"/>
          <ac:cxnSpMkLst>
            <pc:docMk/>
            <pc:sldMk cId="465901792" sldId="390"/>
            <ac:cxnSpMk id="27" creationId="{E78C0C26-743F-40E1-9582-F4640E366AA0}"/>
          </ac:cxnSpMkLst>
        </pc:cxnChg>
        <pc:cxnChg chg="mod">
          <ac:chgData name="Dezhong Yao" userId="794760dbfb091494" providerId="LiveId" clId="{2CDC3CAC-6E6B-4E47-8D8A-E5FB685EC108}" dt="2020-08-15T00:46:03.849" v="1255"/>
          <ac:cxnSpMkLst>
            <pc:docMk/>
            <pc:sldMk cId="465901792" sldId="390"/>
            <ac:cxnSpMk id="28" creationId="{B03850DC-231D-43B5-82D5-C40F9A33BD54}"/>
          </ac:cxnSpMkLst>
        </pc:cxnChg>
        <pc:cxnChg chg="mod">
          <ac:chgData name="Dezhong Yao" userId="794760dbfb091494" providerId="LiveId" clId="{2CDC3CAC-6E6B-4E47-8D8A-E5FB685EC108}" dt="2020-08-15T00:46:03.849" v="1255"/>
          <ac:cxnSpMkLst>
            <pc:docMk/>
            <pc:sldMk cId="465901792" sldId="390"/>
            <ac:cxnSpMk id="71" creationId="{9669898F-BB16-4178-9933-DB5817F7FD89}"/>
          </ac:cxnSpMkLst>
        </pc:cxnChg>
        <pc:cxnChg chg="mod">
          <ac:chgData name="Dezhong Yao" userId="794760dbfb091494" providerId="LiveId" clId="{2CDC3CAC-6E6B-4E47-8D8A-E5FB685EC108}" dt="2020-08-15T00:46:03.849" v="1255"/>
          <ac:cxnSpMkLst>
            <pc:docMk/>
            <pc:sldMk cId="465901792" sldId="390"/>
            <ac:cxnSpMk id="72" creationId="{227761A2-FA89-45FE-9595-DAAD35D98DA2}"/>
          </ac:cxnSpMkLst>
        </pc:cxnChg>
        <pc:cxnChg chg="mod">
          <ac:chgData name="Dezhong Yao" userId="794760dbfb091494" providerId="LiveId" clId="{2CDC3CAC-6E6B-4E47-8D8A-E5FB685EC108}" dt="2020-08-15T00:46:03.849" v="1255"/>
          <ac:cxnSpMkLst>
            <pc:docMk/>
            <pc:sldMk cId="465901792" sldId="390"/>
            <ac:cxnSpMk id="73" creationId="{CE40D7E0-B3CC-4D16-81CE-A9F1230C888E}"/>
          </ac:cxnSpMkLst>
        </pc:cxnChg>
      </pc:sldChg>
      <pc:sldChg chg="addSp delSp mod">
        <pc:chgData name="Dezhong Yao" userId="794760dbfb091494" providerId="LiveId" clId="{2CDC3CAC-6E6B-4E47-8D8A-E5FB685EC108}" dt="2020-08-15T00:46:47.228" v="1272" actId="22"/>
        <pc:sldMkLst>
          <pc:docMk/>
          <pc:sldMk cId="1556764822" sldId="391"/>
        </pc:sldMkLst>
        <pc:picChg chg="add">
          <ac:chgData name="Dezhong Yao" userId="794760dbfb091494" providerId="LiveId" clId="{2CDC3CAC-6E6B-4E47-8D8A-E5FB685EC108}" dt="2020-08-15T00:46:47.228" v="1272" actId="22"/>
          <ac:picMkLst>
            <pc:docMk/>
            <pc:sldMk cId="1556764822" sldId="391"/>
            <ac:picMk id="4" creationId="{C2089C8C-A83A-4BAA-AA9D-42EACD2F3C2E}"/>
          </ac:picMkLst>
        </pc:picChg>
        <pc:picChg chg="del">
          <ac:chgData name="Dezhong Yao" userId="794760dbfb091494" providerId="LiveId" clId="{2CDC3CAC-6E6B-4E47-8D8A-E5FB685EC108}" dt="2020-08-15T00:46:46.984" v="1271" actId="478"/>
          <ac:picMkLst>
            <pc:docMk/>
            <pc:sldMk cId="1556764822" sldId="391"/>
            <ac:picMk id="5" creationId="{0051ADC4-10E4-4E1A-B9BF-5824DE14389D}"/>
          </ac:picMkLst>
        </pc:picChg>
        <pc:picChg chg="add">
          <ac:chgData name="Dezhong Yao" userId="794760dbfb091494" providerId="LiveId" clId="{2CDC3CAC-6E6B-4E47-8D8A-E5FB685EC108}" dt="2020-08-15T00:46:47.228" v="1272" actId="22"/>
          <ac:picMkLst>
            <pc:docMk/>
            <pc:sldMk cId="1556764822" sldId="391"/>
            <ac:picMk id="8" creationId="{178ED55B-37C5-4C81-BCC1-AFC0A9E9A4BD}"/>
          </ac:picMkLst>
        </pc:picChg>
        <pc:picChg chg="add">
          <ac:chgData name="Dezhong Yao" userId="794760dbfb091494" providerId="LiveId" clId="{2CDC3CAC-6E6B-4E47-8D8A-E5FB685EC108}" dt="2020-08-15T00:46:47.228" v="1272" actId="22"/>
          <ac:picMkLst>
            <pc:docMk/>
            <pc:sldMk cId="1556764822" sldId="391"/>
            <ac:picMk id="10" creationId="{B42DDE67-167A-47CF-8A7A-F51361F0E1D8}"/>
          </ac:picMkLst>
        </pc:picChg>
        <pc:picChg chg="add">
          <ac:chgData name="Dezhong Yao" userId="794760dbfb091494" providerId="LiveId" clId="{2CDC3CAC-6E6B-4E47-8D8A-E5FB685EC108}" dt="2020-08-15T00:46:47.228" v="1272" actId="22"/>
          <ac:picMkLst>
            <pc:docMk/>
            <pc:sldMk cId="1556764822" sldId="391"/>
            <ac:picMk id="12" creationId="{08471D8C-DEED-4CBE-B649-31F894F2A9DB}"/>
          </ac:picMkLst>
        </pc:picChg>
      </pc:sldChg>
      <pc:sldChg chg="addSp delSp mod">
        <pc:chgData name="Dezhong Yao" userId="794760dbfb091494" providerId="LiveId" clId="{2CDC3CAC-6E6B-4E47-8D8A-E5FB685EC108}" dt="2020-08-15T00:46:59.799" v="1274" actId="22"/>
        <pc:sldMkLst>
          <pc:docMk/>
          <pc:sldMk cId="3624641443" sldId="394"/>
        </pc:sldMkLst>
        <pc:spChg chg="add">
          <ac:chgData name="Dezhong Yao" userId="794760dbfb091494" providerId="LiveId" clId="{2CDC3CAC-6E6B-4E47-8D8A-E5FB685EC108}" dt="2020-08-15T00:46:59.799" v="1274" actId="22"/>
          <ac:spMkLst>
            <pc:docMk/>
            <pc:sldMk cId="3624641443" sldId="394"/>
            <ac:spMk id="8" creationId="{D96BE582-FD6A-4A81-A463-2EDAACCF6F24}"/>
          </ac:spMkLst>
        </pc:spChg>
        <pc:graphicFrameChg chg="add">
          <ac:chgData name="Dezhong Yao" userId="794760dbfb091494" providerId="LiveId" clId="{2CDC3CAC-6E6B-4E47-8D8A-E5FB685EC108}" dt="2020-08-15T00:46:59.799" v="1274" actId="22"/>
          <ac:graphicFrameMkLst>
            <pc:docMk/>
            <pc:sldMk cId="3624641443" sldId="394"/>
            <ac:graphicFrameMk id="4" creationId="{8C5F17AC-199D-4D1F-935E-97F5535B2967}"/>
          </ac:graphicFrameMkLst>
        </pc:graphicFrameChg>
        <pc:picChg chg="del">
          <ac:chgData name="Dezhong Yao" userId="794760dbfb091494" providerId="LiveId" clId="{2CDC3CAC-6E6B-4E47-8D8A-E5FB685EC108}" dt="2020-08-15T00:46:59.521" v="1273" actId="478"/>
          <ac:picMkLst>
            <pc:docMk/>
            <pc:sldMk cId="3624641443" sldId="394"/>
            <ac:picMk id="5" creationId="{E01B2E53-359F-4317-A43D-F51C45551708}"/>
          </ac:picMkLst>
        </pc:picChg>
      </pc:sldChg>
      <pc:sldChg chg="addSp delSp modSp mod">
        <pc:chgData name="Dezhong Yao" userId="794760dbfb091494" providerId="LiveId" clId="{2CDC3CAC-6E6B-4E47-8D8A-E5FB685EC108}" dt="2020-08-15T00:47:41.942" v="1310" actId="1037"/>
        <pc:sldMkLst>
          <pc:docMk/>
          <pc:sldMk cId="3625213457" sldId="397"/>
        </pc:sldMkLst>
        <pc:spChg chg="add">
          <ac:chgData name="Dezhong Yao" userId="794760dbfb091494" providerId="LiveId" clId="{2CDC3CAC-6E6B-4E47-8D8A-E5FB685EC108}" dt="2020-08-15T00:47:14.281" v="1276" actId="22"/>
          <ac:spMkLst>
            <pc:docMk/>
            <pc:sldMk cId="3625213457" sldId="397"/>
            <ac:spMk id="9" creationId="{3A6E05C9-D193-42C0-9695-D221A7204AD2}"/>
          </ac:spMkLst>
        </pc:spChg>
        <pc:spChg chg="add del">
          <ac:chgData name="Dezhong Yao" userId="794760dbfb091494" providerId="LiveId" clId="{2CDC3CAC-6E6B-4E47-8D8A-E5FB685EC108}" dt="2020-08-15T00:47:20.699" v="1279" actId="22"/>
          <ac:spMkLst>
            <pc:docMk/>
            <pc:sldMk cId="3625213457" sldId="397"/>
            <ac:spMk id="11" creationId="{5CD67DEA-5070-42C3-B224-CD22372F2793}"/>
          </ac:spMkLst>
        </pc:spChg>
        <pc:spChg chg="add del">
          <ac:chgData name="Dezhong Yao" userId="794760dbfb091494" providerId="LiveId" clId="{2CDC3CAC-6E6B-4E47-8D8A-E5FB685EC108}" dt="2020-08-15T00:47:24.185" v="1281" actId="22"/>
          <ac:spMkLst>
            <pc:docMk/>
            <pc:sldMk cId="3625213457" sldId="397"/>
            <ac:spMk id="13" creationId="{B8BBD708-4A32-4D65-9CC9-003B6745D554}"/>
          </ac:spMkLst>
        </pc:spChg>
        <pc:spChg chg="add mod">
          <ac:chgData name="Dezhong Yao" userId="794760dbfb091494" providerId="LiveId" clId="{2CDC3CAC-6E6B-4E47-8D8A-E5FB685EC108}" dt="2020-08-15T00:47:41.942" v="1310" actId="1037"/>
          <ac:spMkLst>
            <pc:docMk/>
            <pc:sldMk cId="3625213457" sldId="397"/>
            <ac:spMk id="15" creationId="{B7FFE464-4505-49E5-99CF-782696EEF55D}"/>
          </ac:spMkLst>
        </pc:spChg>
        <pc:spChg chg="add mod">
          <ac:chgData name="Dezhong Yao" userId="794760dbfb091494" providerId="LiveId" clId="{2CDC3CAC-6E6B-4E47-8D8A-E5FB685EC108}" dt="2020-08-15T00:47:41.942" v="1310" actId="1037"/>
          <ac:spMkLst>
            <pc:docMk/>
            <pc:sldMk cId="3625213457" sldId="397"/>
            <ac:spMk id="17" creationId="{9FDB9BE3-D135-4FF0-BE91-3822857E8978}"/>
          </ac:spMkLst>
        </pc:spChg>
        <pc:picChg chg="del">
          <ac:chgData name="Dezhong Yao" userId="794760dbfb091494" providerId="LiveId" clId="{2CDC3CAC-6E6B-4E47-8D8A-E5FB685EC108}" dt="2020-08-15T00:47:16.321" v="1277" actId="478"/>
          <ac:picMkLst>
            <pc:docMk/>
            <pc:sldMk cId="3625213457" sldId="397"/>
            <ac:picMk id="4" creationId="{B8C4BC2C-F28D-4242-BAB4-2CFAD3B61275}"/>
          </ac:picMkLst>
        </pc:picChg>
        <pc:picChg chg="del">
          <ac:chgData name="Dezhong Yao" userId="794760dbfb091494" providerId="LiveId" clId="{2CDC3CAC-6E6B-4E47-8D8A-E5FB685EC108}" dt="2020-08-15T00:47:14.052" v="1275" actId="478"/>
          <ac:picMkLst>
            <pc:docMk/>
            <pc:sldMk cId="3625213457" sldId="397"/>
            <ac:picMk id="5" creationId="{555ABD69-40BC-4DB8-9429-FA41AD0CD498}"/>
          </ac:picMkLst>
        </pc:picChg>
      </pc:sldChg>
      <pc:sldChg chg="addSp delSp modSp mod">
        <pc:chgData name="Dezhong Yao" userId="794760dbfb091494" providerId="LiveId" clId="{2CDC3CAC-6E6B-4E47-8D8A-E5FB685EC108}" dt="2020-08-15T00:47:47.962" v="1312"/>
        <pc:sldMkLst>
          <pc:docMk/>
          <pc:sldMk cId="3291849588" sldId="398"/>
        </pc:sldMkLst>
        <pc:spChg chg="mod">
          <ac:chgData name="Dezhong Yao" userId="794760dbfb091494" providerId="LiveId" clId="{2CDC3CAC-6E6B-4E47-8D8A-E5FB685EC108}" dt="2020-08-15T00:47:47.962" v="1312"/>
          <ac:spMkLst>
            <pc:docMk/>
            <pc:sldMk cId="3291849588" sldId="398"/>
            <ac:spMk id="11" creationId="{F0AB8496-5837-4701-A3B1-7AFB9418CF88}"/>
          </ac:spMkLst>
        </pc:spChg>
        <pc:spChg chg="mod">
          <ac:chgData name="Dezhong Yao" userId="794760dbfb091494" providerId="LiveId" clId="{2CDC3CAC-6E6B-4E47-8D8A-E5FB685EC108}" dt="2020-08-15T00:47:47.962" v="1312"/>
          <ac:spMkLst>
            <pc:docMk/>
            <pc:sldMk cId="3291849588" sldId="398"/>
            <ac:spMk id="15" creationId="{CA60E66C-A8DC-4A7D-93AD-7849FC20B035}"/>
          </ac:spMkLst>
        </pc:spChg>
        <pc:spChg chg="mod">
          <ac:chgData name="Dezhong Yao" userId="794760dbfb091494" providerId="LiveId" clId="{2CDC3CAC-6E6B-4E47-8D8A-E5FB685EC108}" dt="2020-08-15T00:47:47.962" v="1312"/>
          <ac:spMkLst>
            <pc:docMk/>
            <pc:sldMk cId="3291849588" sldId="398"/>
            <ac:spMk id="18" creationId="{19F12946-9CA3-40DC-8731-470BF009BFF7}"/>
          </ac:spMkLst>
        </pc:spChg>
        <pc:spChg chg="mod">
          <ac:chgData name="Dezhong Yao" userId="794760dbfb091494" providerId="LiveId" clId="{2CDC3CAC-6E6B-4E47-8D8A-E5FB685EC108}" dt="2020-08-15T00:47:47.962" v="1312"/>
          <ac:spMkLst>
            <pc:docMk/>
            <pc:sldMk cId="3291849588" sldId="398"/>
            <ac:spMk id="19" creationId="{4BF05A3A-BF30-4D18-A14F-279F7C811C67}"/>
          </ac:spMkLst>
        </pc:spChg>
        <pc:spChg chg="mod">
          <ac:chgData name="Dezhong Yao" userId="794760dbfb091494" providerId="LiveId" clId="{2CDC3CAC-6E6B-4E47-8D8A-E5FB685EC108}" dt="2020-08-15T00:47:47.962" v="1312"/>
          <ac:spMkLst>
            <pc:docMk/>
            <pc:sldMk cId="3291849588" sldId="398"/>
            <ac:spMk id="21" creationId="{AD076CEC-76C2-44ED-9D52-02CA7E72C098}"/>
          </ac:spMkLst>
        </pc:spChg>
        <pc:spChg chg="mod">
          <ac:chgData name="Dezhong Yao" userId="794760dbfb091494" providerId="LiveId" clId="{2CDC3CAC-6E6B-4E47-8D8A-E5FB685EC108}" dt="2020-08-15T00:47:47.962" v="1312"/>
          <ac:spMkLst>
            <pc:docMk/>
            <pc:sldMk cId="3291849588" sldId="398"/>
            <ac:spMk id="24" creationId="{0DAE271F-ED29-4969-A1F7-ED05F3092233}"/>
          </ac:spMkLst>
        </pc:spChg>
        <pc:spChg chg="mod">
          <ac:chgData name="Dezhong Yao" userId="794760dbfb091494" providerId="LiveId" clId="{2CDC3CAC-6E6B-4E47-8D8A-E5FB685EC108}" dt="2020-08-15T00:47:47.962" v="1312"/>
          <ac:spMkLst>
            <pc:docMk/>
            <pc:sldMk cId="3291849588" sldId="398"/>
            <ac:spMk id="26" creationId="{B79482C4-ACEF-41FC-B689-6C97FA708F11}"/>
          </ac:spMkLst>
        </pc:spChg>
        <pc:spChg chg="mod">
          <ac:chgData name="Dezhong Yao" userId="794760dbfb091494" providerId="LiveId" clId="{2CDC3CAC-6E6B-4E47-8D8A-E5FB685EC108}" dt="2020-08-15T00:47:47.962" v="1312"/>
          <ac:spMkLst>
            <pc:docMk/>
            <pc:sldMk cId="3291849588" sldId="398"/>
            <ac:spMk id="28" creationId="{64B9377A-BA22-4454-9F4F-2E15A584C87E}"/>
          </ac:spMkLst>
        </pc:spChg>
        <pc:grpChg chg="add mod">
          <ac:chgData name="Dezhong Yao" userId="794760dbfb091494" providerId="LiveId" clId="{2CDC3CAC-6E6B-4E47-8D8A-E5FB685EC108}" dt="2020-08-15T00:47:47.962" v="1312"/>
          <ac:grpSpMkLst>
            <pc:docMk/>
            <pc:sldMk cId="3291849588" sldId="398"/>
            <ac:grpSpMk id="5" creationId="{80FF24D3-FA16-4E24-8EFF-5049C6791D4E}"/>
          </ac:grpSpMkLst>
        </pc:grpChg>
        <pc:grpChg chg="mod">
          <ac:chgData name="Dezhong Yao" userId="794760dbfb091494" providerId="LiveId" clId="{2CDC3CAC-6E6B-4E47-8D8A-E5FB685EC108}" dt="2020-08-15T00:47:47.962" v="1312"/>
          <ac:grpSpMkLst>
            <pc:docMk/>
            <pc:sldMk cId="3291849588" sldId="398"/>
            <ac:grpSpMk id="8" creationId="{BFC1F160-4795-41C0-A4DD-19D035E68CDA}"/>
          </ac:grpSpMkLst>
        </pc:grpChg>
        <pc:grpChg chg="mod">
          <ac:chgData name="Dezhong Yao" userId="794760dbfb091494" providerId="LiveId" clId="{2CDC3CAC-6E6B-4E47-8D8A-E5FB685EC108}" dt="2020-08-15T00:47:47.962" v="1312"/>
          <ac:grpSpMkLst>
            <pc:docMk/>
            <pc:sldMk cId="3291849588" sldId="398"/>
            <ac:grpSpMk id="12" creationId="{C2955196-30FF-4D36-959D-A00EA6C61390}"/>
          </ac:grpSpMkLst>
        </pc:grpChg>
        <pc:picChg chg="del">
          <ac:chgData name="Dezhong Yao" userId="794760dbfb091494" providerId="LiveId" clId="{2CDC3CAC-6E6B-4E47-8D8A-E5FB685EC108}" dt="2020-08-15T00:47:47.699" v="1311" actId="478"/>
          <ac:picMkLst>
            <pc:docMk/>
            <pc:sldMk cId="3291849588" sldId="398"/>
            <ac:picMk id="4" creationId="{332E87AE-C6D5-4DCB-878D-B2E048318198}"/>
          </ac:picMkLst>
        </pc:picChg>
        <pc:picChg chg="mod">
          <ac:chgData name="Dezhong Yao" userId="794760dbfb091494" providerId="LiveId" clId="{2CDC3CAC-6E6B-4E47-8D8A-E5FB685EC108}" dt="2020-08-15T00:47:47.962" v="1312"/>
          <ac:picMkLst>
            <pc:docMk/>
            <pc:sldMk cId="3291849588" sldId="398"/>
            <ac:picMk id="6" creationId="{D68C52B3-847E-4685-85AB-9957BFD6B420}"/>
          </ac:picMkLst>
        </pc:picChg>
        <pc:picChg chg="mod">
          <ac:chgData name="Dezhong Yao" userId="794760dbfb091494" providerId="LiveId" clId="{2CDC3CAC-6E6B-4E47-8D8A-E5FB685EC108}" dt="2020-08-15T00:47:47.962" v="1312"/>
          <ac:picMkLst>
            <pc:docMk/>
            <pc:sldMk cId="3291849588" sldId="398"/>
            <ac:picMk id="7" creationId="{64BAC806-2906-4518-A53D-E95AEE865DDC}"/>
          </ac:picMkLst>
        </pc:picChg>
        <pc:picChg chg="mod">
          <ac:chgData name="Dezhong Yao" userId="794760dbfb091494" providerId="LiveId" clId="{2CDC3CAC-6E6B-4E47-8D8A-E5FB685EC108}" dt="2020-08-15T00:47:47.962" v="1312"/>
          <ac:picMkLst>
            <pc:docMk/>
            <pc:sldMk cId="3291849588" sldId="398"/>
            <ac:picMk id="13" creationId="{65A3B465-1EC0-4093-A5F4-B1748D738324}"/>
          </ac:picMkLst>
        </pc:picChg>
        <pc:picChg chg="mod">
          <ac:chgData name="Dezhong Yao" userId="794760dbfb091494" providerId="LiveId" clId="{2CDC3CAC-6E6B-4E47-8D8A-E5FB685EC108}" dt="2020-08-15T00:47:47.962" v="1312"/>
          <ac:picMkLst>
            <pc:docMk/>
            <pc:sldMk cId="3291849588" sldId="398"/>
            <ac:picMk id="14" creationId="{47BA5F58-1D08-4E5F-96A4-A3ACC8FE1F05}"/>
          </ac:picMkLst>
        </pc:picChg>
        <pc:picChg chg="mod">
          <ac:chgData name="Dezhong Yao" userId="794760dbfb091494" providerId="LiveId" clId="{2CDC3CAC-6E6B-4E47-8D8A-E5FB685EC108}" dt="2020-08-15T00:47:47.962" v="1312"/>
          <ac:picMkLst>
            <pc:docMk/>
            <pc:sldMk cId="3291849588" sldId="398"/>
            <ac:picMk id="16" creationId="{AC73FF55-0DA2-4411-8814-0B2F01F8FAC5}"/>
          </ac:picMkLst>
        </pc:picChg>
        <pc:picChg chg="mod">
          <ac:chgData name="Dezhong Yao" userId="794760dbfb091494" providerId="LiveId" clId="{2CDC3CAC-6E6B-4E47-8D8A-E5FB685EC108}" dt="2020-08-15T00:47:47.962" v="1312"/>
          <ac:picMkLst>
            <pc:docMk/>
            <pc:sldMk cId="3291849588" sldId="398"/>
            <ac:picMk id="17" creationId="{799700FE-3D10-4975-87D5-A161EADA7A4C}"/>
          </ac:picMkLst>
        </pc:picChg>
        <pc:picChg chg="mod">
          <ac:chgData name="Dezhong Yao" userId="794760dbfb091494" providerId="LiveId" clId="{2CDC3CAC-6E6B-4E47-8D8A-E5FB685EC108}" dt="2020-08-15T00:47:47.962" v="1312"/>
          <ac:picMkLst>
            <pc:docMk/>
            <pc:sldMk cId="3291849588" sldId="398"/>
            <ac:picMk id="20" creationId="{A5A69643-DE6A-409E-B5AF-3AA9F69D325B}"/>
          </ac:picMkLst>
        </pc:picChg>
        <pc:picChg chg="mod">
          <ac:chgData name="Dezhong Yao" userId="794760dbfb091494" providerId="LiveId" clId="{2CDC3CAC-6E6B-4E47-8D8A-E5FB685EC108}" dt="2020-08-15T00:47:47.962" v="1312"/>
          <ac:picMkLst>
            <pc:docMk/>
            <pc:sldMk cId="3291849588" sldId="398"/>
            <ac:picMk id="22" creationId="{FAD9B3F8-C88C-4273-88DC-2D2C15170AA7}"/>
          </ac:picMkLst>
        </pc:picChg>
        <pc:picChg chg="mod">
          <ac:chgData name="Dezhong Yao" userId="794760dbfb091494" providerId="LiveId" clId="{2CDC3CAC-6E6B-4E47-8D8A-E5FB685EC108}" dt="2020-08-15T00:47:47.962" v="1312"/>
          <ac:picMkLst>
            <pc:docMk/>
            <pc:sldMk cId="3291849588" sldId="398"/>
            <ac:picMk id="23" creationId="{DA185A66-52BB-4D59-92C6-6EDA486F6A5D}"/>
          </ac:picMkLst>
        </pc:picChg>
        <pc:picChg chg="mod">
          <ac:chgData name="Dezhong Yao" userId="794760dbfb091494" providerId="LiveId" clId="{2CDC3CAC-6E6B-4E47-8D8A-E5FB685EC108}" dt="2020-08-15T00:47:47.962" v="1312"/>
          <ac:picMkLst>
            <pc:docMk/>
            <pc:sldMk cId="3291849588" sldId="398"/>
            <ac:picMk id="25" creationId="{798DC40D-76B9-4AA8-8E20-349A7E489E25}"/>
          </ac:picMkLst>
        </pc:picChg>
        <pc:cxnChg chg="mod">
          <ac:chgData name="Dezhong Yao" userId="794760dbfb091494" providerId="LiveId" clId="{2CDC3CAC-6E6B-4E47-8D8A-E5FB685EC108}" dt="2020-08-15T00:47:47.962" v="1312"/>
          <ac:cxnSpMkLst>
            <pc:docMk/>
            <pc:sldMk cId="3291849588" sldId="398"/>
            <ac:cxnSpMk id="9" creationId="{CABBCD22-4DE5-40F0-9454-2FEC6C53A04A}"/>
          </ac:cxnSpMkLst>
        </pc:cxnChg>
        <pc:cxnChg chg="mod">
          <ac:chgData name="Dezhong Yao" userId="794760dbfb091494" providerId="LiveId" clId="{2CDC3CAC-6E6B-4E47-8D8A-E5FB685EC108}" dt="2020-08-15T00:47:47.962" v="1312"/>
          <ac:cxnSpMkLst>
            <pc:docMk/>
            <pc:sldMk cId="3291849588" sldId="398"/>
            <ac:cxnSpMk id="10" creationId="{1F7D4C4C-ECEF-48CF-B253-7BC3A7FCE226}"/>
          </ac:cxnSpMkLst>
        </pc:cxnChg>
        <pc:cxnChg chg="mod">
          <ac:chgData name="Dezhong Yao" userId="794760dbfb091494" providerId="LiveId" clId="{2CDC3CAC-6E6B-4E47-8D8A-E5FB685EC108}" dt="2020-08-15T00:47:47.962" v="1312"/>
          <ac:cxnSpMkLst>
            <pc:docMk/>
            <pc:sldMk cId="3291849588" sldId="398"/>
            <ac:cxnSpMk id="27" creationId="{B8EF0E19-7941-4AF7-8CDD-A36B24CDB05F}"/>
          </ac:cxnSpMkLst>
        </pc:cxnChg>
      </pc:sldChg>
      <pc:sldChg chg="addSp delSp modSp mod">
        <pc:chgData name="Dezhong Yao" userId="794760dbfb091494" providerId="LiveId" clId="{2CDC3CAC-6E6B-4E47-8D8A-E5FB685EC108}" dt="2020-08-15T00:48:22.524" v="1318" actId="14100"/>
        <pc:sldMkLst>
          <pc:docMk/>
          <pc:sldMk cId="1193117516" sldId="401"/>
        </pc:sldMkLst>
        <pc:spChg chg="mod">
          <ac:chgData name="Dezhong Yao" userId="794760dbfb091494" providerId="LiveId" clId="{2CDC3CAC-6E6B-4E47-8D8A-E5FB685EC108}" dt="2020-08-15T00:48:12.823" v="1315"/>
          <ac:spMkLst>
            <pc:docMk/>
            <pc:sldMk cId="1193117516" sldId="401"/>
            <ac:spMk id="3" creationId="{8CA4A133-10CC-4868-BA9B-1A3293C3D7C5}"/>
          </ac:spMkLst>
        </pc:spChg>
        <pc:spChg chg="mod">
          <ac:chgData name="Dezhong Yao" userId="794760dbfb091494" providerId="LiveId" clId="{2CDC3CAC-6E6B-4E47-8D8A-E5FB685EC108}" dt="2020-08-15T00:48:22.524" v="1318" actId="14100"/>
          <ac:spMkLst>
            <pc:docMk/>
            <pc:sldMk cId="1193117516" sldId="401"/>
            <ac:spMk id="8" creationId="{9799A5A5-9594-469F-A11F-B75DCE417E7A}"/>
          </ac:spMkLst>
        </pc:spChg>
        <pc:grpChg chg="add mod">
          <ac:chgData name="Dezhong Yao" userId="794760dbfb091494" providerId="LiveId" clId="{2CDC3CAC-6E6B-4E47-8D8A-E5FB685EC108}" dt="2020-08-15T00:48:18.607" v="1317"/>
          <ac:grpSpMkLst>
            <pc:docMk/>
            <pc:sldMk cId="1193117516" sldId="401"/>
            <ac:grpSpMk id="6" creationId="{7EB36856-83B5-4330-A026-AB4ED80A7837}"/>
          </ac:grpSpMkLst>
        </pc:grpChg>
        <pc:picChg chg="del">
          <ac:chgData name="Dezhong Yao" userId="794760dbfb091494" providerId="LiveId" clId="{2CDC3CAC-6E6B-4E47-8D8A-E5FB685EC108}" dt="2020-08-15T00:48:14.585" v="1316" actId="478"/>
          <ac:picMkLst>
            <pc:docMk/>
            <pc:sldMk cId="1193117516" sldId="401"/>
            <ac:picMk id="5" creationId="{1A3182B2-F749-4F25-85EB-1D49261E2AE1}"/>
          </ac:picMkLst>
        </pc:picChg>
        <pc:picChg chg="mod">
          <ac:chgData name="Dezhong Yao" userId="794760dbfb091494" providerId="LiveId" clId="{2CDC3CAC-6E6B-4E47-8D8A-E5FB685EC108}" dt="2020-08-15T00:48:18.607" v="1317"/>
          <ac:picMkLst>
            <pc:docMk/>
            <pc:sldMk cId="1193117516" sldId="401"/>
            <ac:picMk id="7" creationId="{2B6F4E17-D6B4-441A-BC76-EC0BD9D3CC0C}"/>
          </ac:picMkLst>
        </pc:picChg>
        <pc:picChg chg="mod">
          <ac:chgData name="Dezhong Yao" userId="794760dbfb091494" providerId="LiveId" clId="{2CDC3CAC-6E6B-4E47-8D8A-E5FB685EC108}" dt="2020-08-15T00:48:18.607" v="1317"/>
          <ac:picMkLst>
            <pc:docMk/>
            <pc:sldMk cId="1193117516" sldId="401"/>
            <ac:picMk id="9" creationId="{4C754D1E-61B3-4402-9B3E-460FBE972C23}"/>
          </ac:picMkLst>
        </pc:picChg>
      </pc:sldChg>
      <pc:sldChg chg="addSp delSp modSp mod">
        <pc:chgData name="Dezhong Yao" userId="794760dbfb091494" providerId="LiveId" clId="{2CDC3CAC-6E6B-4E47-8D8A-E5FB685EC108}" dt="2020-08-15T00:48:47.726" v="1327" actId="27636"/>
        <pc:sldMkLst>
          <pc:docMk/>
          <pc:sldMk cId="1453123267" sldId="402"/>
        </pc:sldMkLst>
        <pc:spChg chg="del">
          <ac:chgData name="Dezhong Yao" userId="794760dbfb091494" providerId="LiveId" clId="{2CDC3CAC-6E6B-4E47-8D8A-E5FB685EC108}" dt="2020-08-15T00:48:44.004" v="1320" actId="478"/>
          <ac:spMkLst>
            <pc:docMk/>
            <pc:sldMk cId="1453123267" sldId="402"/>
            <ac:spMk id="3" creationId="{7036CA39-807B-4C46-BADD-53542BD30F88}"/>
          </ac:spMkLst>
        </pc:spChg>
        <pc:spChg chg="add del mod">
          <ac:chgData name="Dezhong Yao" userId="794760dbfb091494" providerId="LiveId" clId="{2CDC3CAC-6E6B-4E47-8D8A-E5FB685EC108}" dt="2020-08-15T00:48:47.328" v="1325" actId="478"/>
          <ac:spMkLst>
            <pc:docMk/>
            <pc:sldMk cId="1453123267" sldId="402"/>
            <ac:spMk id="6" creationId="{D73857D5-9B20-4D7C-A787-2D8A65E16A4D}"/>
          </ac:spMkLst>
        </pc:spChg>
        <pc:spChg chg="add del mod">
          <ac:chgData name="Dezhong Yao" userId="794760dbfb091494" providerId="LiveId" clId="{2CDC3CAC-6E6B-4E47-8D8A-E5FB685EC108}" dt="2020-08-15T00:48:45.489" v="1324"/>
          <ac:spMkLst>
            <pc:docMk/>
            <pc:sldMk cId="1453123267" sldId="402"/>
            <ac:spMk id="7" creationId="{F2A59574-A0E6-4DD8-B59E-D4B70037C39C}"/>
          </ac:spMkLst>
        </pc:spChg>
        <pc:spChg chg="mod">
          <ac:chgData name="Dezhong Yao" userId="794760dbfb091494" providerId="LiveId" clId="{2CDC3CAC-6E6B-4E47-8D8A-E5FB685EC108}" dt="2020-08-15T00:48:44.352" v="1321"/>
          <ac:spMkLst>
            <pc:docMk/>
            <pc:sldMk cId="1453123267" sldId="402"/>
            <ac:spMk id="12" creationId="{CC4C30BC-C894-4608-ABD3-AA00852F43C2}"/>
          </ac:spMkLst>
        </pc:spChg>
        <pc:spChg chg="mod">
          <ac:chgData name="Dezhong Yao" userId="794760dbfb091494" providerId="LiveId" clId="{2CDC3CAC-6E6B-4E47-8D8A-E5FB685EC108}" dt="2020-08-15T00:48:44.352" v="1321"/>
          <ac:spMkLst>
            <pc:docMk/>
            <pc:sldMk cId="1453123267" sldId="402"/>
            <ac:spMk id="13" creationId="{A37AFB01-7E75-49D0-B681-F6CFD012B285}"/>
          </ac:spMkLst>
        </pc:spChg>
        <pc:spChg chg="mod">
          <ac:chgData name="Dezhong Yao" userId="794760dbfb091494" providerId="LiveId" clId="{2CDC3CAC-6E6B-4E47-8D8A-E5FB685EC108}" dt="2020-08-15T00:48:44.352" v="1321"/>
          <ac:spMkLst>
            <pc:docMk/>
            <pc:sldMk cId="1453123267" sldId="402"/>
            <ac:spMk id="14" creationId="{77701BC9-8031-448F-9DC9-8EC14317834C}"/>
          </ac:spMkLst>
        </pc:spChg>
        <pc:spChg chg="mod">
          <ac:chgData name="Dezhong Yao" userId="794760dbfb091494" providerId="LiveId" clId="{2CDC3CAC-6E6B-4E47-8D8A-E5FB685EC108}" dt="2020-08-15T00:48:44.352" v="1321"/>
          <ac:spMkLst>
            <pc:docMk/>
            <pc:sldMk cId="1453123267" sldId="402"/>
            <ac:spMk id="16" creationId="{3FDB7D32-3159-46E1-8635-589C90D862C5}"/>
          </ac:spMkLst>
        </pc:spChg>
        <pc:spChg chg="mod">
          <ac:chgData name="Dezhong Yao" userId="794760dbfb091494" providerId="LiveId" clId="{2CDC3CAC-6E6B-4E47-8D8A-E5FB685EC108}" dt="2020-08-15T00:48:44.352" v="1321"/>
          <ac:spMkLst>
            <pc:docMk/>
            <pc:sldMk cId="1453123267" sldId="402"/>
            <ac:spMk id="17" creationId="{C5411CFC-00C1-4C50-8F89-9B238B5880D0}"/>
          </ac:spMkLst>
        </pc:spChg>
        <pc:spChg chg="mod">
          <ac:chgData name="Dezhong Yao" userId="794760dbfb091494" providerId="LiveId" clId="{2CDC3CAC-6E6B-4E47-8D8A-E5FB685EC108}" dt="2020-08-15T00:48:44.352" v="1321"/>
          <ac:spMkLst>
            <pc:docMk/>
            <pc:sldMk cId="1453123267" sldId="402"/>
            <ac:spMk id="18" creationId="{921DC5DD-5E3C-43A5-9461-9B660CC98653}"/>
          </ac:spMkLst>
        </pc:spChg>
        <pc:spChg chg="mod">
          <ac:chgData name="Dezhong Yao" userId="794760dbfb091494" providerId="LiveId" clId="{2CDC3CAC-6E6B-4E47-8D8A-E5FB685EC108}" dt="2020-08-15T00:48:44.352" v="1321"/>
          <ac:spMkLst>
            <pc:docMk/>
            <pc:sldMk cId="1453123267" sldId="402"/>
            <ac:spMk id="20" creationId="{6A1F4AE0-2B40-44D3-BBD9-B4B9BBF50399}"/>
          </ac:spMkLst>
        </pc:spChg>
        <pc:spChg chg="mod">
          <ac:chgData name="Dezhong Yao" userId="794760dbfb091494" providerId="LiveId" clId="{2CDC3CAC-6E6B-4E47-8D8A-E5FB685EC108}" dt="2020-08-15T00:48:44.352" v="1321"/>
          <ac:spMkLst>
            <pc:docMk/>
            <pc:sldMk cId="1453123267" sldId="402"/>
            <ac:spMk id="21" creationId="{D3F475F1-2199-46BB-B165-C2D933802105}"/>
          </ac:spMkLst>
        </pc:spChg>
        <pc:spChg chg="add del mod">
          <ac:chgData name="Dezhong Yao" userId="794760dbfb091494" providerId="LiveId" clId="{2CDC3CAC-6E6B-4E47-8D8A-E5FB685EC108}" dt="2020-08-15T00:48:45.489" v="1324"/>
          <ac:spMkLst>
            <pc:docMk/>
            <pc:sldMk cId="1453123267" sldId="402"/>
            <ac:spMk id="22" creationId="{3D5E97B1-0BE3-44DB-977B-38CD36020B05}"/>
          </ac:spMkLst>
        </pc:spChg>
        <pc:spChg chg="add mod">
          <ac:chgData name="Dezhong Yao" userId="794760dbfb091494" providerId="LiveId" clId="{2CDC3CAC-6E6B-4E47-8D8A-E5FB685EC108}" dt="2020-08-15T00:48:47.726" v="1327" actId="27636"/>
          <ac:spMkLst>
            <pc:docMk/>
            <pc:sldMk cId="1453123267" sldId="402"/>
            <ac:spMk id="23" creationId="{E8023E74-2597-41A4-8681-8777142A0FCF}"/>
          </ac:spMkLst>
        </pc:spChg>
        <pc:spChg chg="mod">
          <ac:chgData name="Dezhong Yao" userId="794760dbfb091494" providerId="LiveId" clId="{2CDC3CAC-6E6B-4E47-8D8A-E5FB685EC108}" dt="2020-08-15T00:48:47.650" v="1326"/>
          <ac:spMkLst>
            <pc:docMk/>
            <pc:sldMk cId="1453123267" sldId="402"/>
            <ac:spMk id="28" creationId="{BE7C1B3B-3D97-4B66-B011-F3ADB85E867D}"/>
          </ac:spMkLst>
        </pc:spChg>
        <pc:spChg chg="mod">
          <ac:chgData name="Dezhong Yao" userId="794760dbfb091494" providerId="LiveId" clId="{2CDC3CAC-6E6B-4E47-8D8A-E5FB685EC108}" dt="2020-08-15T00:48:47.650" v="1326"/>
          <ac:spMkLst>
            <pc:docMk/>
            <pc:sldMk cId="1453123267" sldId="402"/>
            <ac:spMk id="29" creationId="{EB49DD1A-12DF-4142-A222-A527814FB401}"/>
          </ac:spMkLst>
        </pc:spChg>
        <pc:spChg chg="mod">
          <ac:chgData name="Dezhong Yao" userId="794760dbfb091494" providerId="LiveId" clId="{2CDC3CAC-6E6B-4E47-8D8A-E5FB685EC108}" dt="2020-08-15T00:48:47.650" v="1326"/>
          <ac:spMkLst>
            <pc:docMk/>
            <pc:sldMk cId="1453123267" sldId="402"/>
            <ac:spMk id="30" creationId="{4D2DD617-766B-4CA1-9B8A-0E13EA4E8B16}"/>
          </ac:spMkLst>
        </pc:spChg>
        <pc:spChg chg="mod">
          <ac:chgData name="Dezhong Yao" userId="794760dbfb091494" providerId="LiveId" clId="{2CDC3CAC-6E6B-4E47-8D8A-E5FB685EC108}" dt="2020-08-15T00:48:47.650" v="1326"/>
          <ac:spMkLst>
            <pc:docMk/>
            <pc:sldMk cId="1453123267" sldId="402"/>
            <ac:spMk id="32" creationId="{15FFAEDB-8E60-4291-A9A4-4432532DEBA1}"/>
          </ac:spMkLst>
        </pc:spChg>
        <pc:spChg chg="mod">
          <ac:chgData name="Dezhong Yao" userId="794760dbfb091494" providerId="LiveId" clId="{2CDC3CAC-6E6B-4E47-8D8A-E5FB685EC108}" dt="2020-08-15T00:48:47.650" v="1326"/>
          <ac:spMkLst>
            <pc:docMk/>
            <pc:sldMk cId="1453123267" sldId="402"/>
            <ac:spMk id="33" creationId="{24114BBE-2A50-4210-A388-7A1EFB780AF2}"/>
          </ac:spMkLst>
        </pc:spChg>
        <pc:spChg chg="mod">
          <ac:chgData name="Dezhong Yao" userId="794760dbfb091494" providerId="LiveId" clId="{2CDC3CAC-6E6B-4E47-8D8A-E5FB685EC108}" dt="2020-08-15T00:48:47.650" v="1326"/>
          <ac:spMkLst>
            <pc:docMk/>
            <pc:sldMk cId="1453123267" sldId="402"/>
            <ac:spMk id="34" creationId="{AC8A8CF1-525A-4A25-B104-4A25237B1278}"/>
          </ac:spMkLst>
        </pc:spChg>
        <pc:spChg chg="mod">
          <ac:chgData name="Dezhong Yao" userId="794760dbfb091494" providerId="LiveId" clId="{2CDC3CAC-6E6B-4E47-8D8A-E5FB685EC108}" dt="2020-08-15T00:48:47.650" v="1326"/>
          <ac:spMkLst>
            <pc:docMk/>
            <pc:sldMk cId="1453123267" sldId="402"/>
            <ac:spMk id="36" creationId="{DFB1B517-2326-46ED-91A9-C8B966A22D60}"/>
          </ac:spMkLst>
        </pc:spChg>
        <pc:spChg chg="mod">
          <ac:chgData name="Dezhong Yao" userId="794760dbfb091494" providerId="LiveId" clId="{2CDC3CAC-6E6B-4E47-8D8A-E5FB685EC108}" dt="2020-08-15T00:48:47.650" v="1326"/>
          <ac:spMkLst>
            <pc:docMk/>
            <pc:sldMk cId="1453123267" sldId="402"/>
            <ac:spMk id="37" creationId="{4EFB7CFB-3464-4ADE-A6E3-692C9F610699}"/>
          </ac:spMkLst>
        </pc:spChg>
        <pc:spChg chg="add mod">
          <ac:chgData name="Dezhong Yao" userId="794760dbfb091494" providerId="LiveId" clId="{2CDC3CAC-6E6B-4E47-8D8A-E5FB685EC108}" dt="2020-08-15T00:48:47.650" v="1326"/>
          <ac:spMkLst>
            <pc:docMk/>
            <pc:sldMk cId="1453123267" sldId="402"/>
            <ac:spMk id="38" creationId="{A8E1572D-BF61-4D78-982A-39267E92E680}"/>
          </ac:spMkLst>
        </pc:spChg>
        <pc:grpChg chg="add del mod">
          <ac:chgData name="Dezhong Yao" userId="794760dbfb091494" providerId="LiveId" clId="{2CDC3CAC-6E6B-4E47-8D8A-E5FB685EC108}" dt="2020-08-15T00:48:45.489" v="1324"/>
          <ac:grpSpMkLst>
            <pc:docMk/>
            <pc:sldMk cId="1453123267" sldId="402"/>
            <ac:grpSpMk id="8" creationId="{3A773B43-07B6-461F-B704-481DEF5FD2AB}"/>
          </ac:grpSpMkLst>
        </pc:grpChg>
        <pc:grpChg chg="mod">
          <ac:chgData name="Dezhong Yao" userId="794760dbfb091494" providerId="LiveId" clId="{2CDC3CAC-6E6B-4E47-8D8A-E5FB685EC108}" dt="2020-08-15T00:48:44.352" v="1321"/>
          <ac:grpSpMkLst>
            <pc:docMk/>
            <pc:sldMk cId="1453123267" sldId="402"/>
            <ac:grpSpMk id="15" creationId="{B8FED70B-CFDC-4112-B291-6F83EA400E46}"/>
          </ac:grpSpMkLst>
        </pc:grpChg>
        <pc:grpChg chg="add mod">
          <ac:chgData name="Dezhong Yao" userId="794760dbfb091494" providerId="LiveId" clId="{2CDC3CAC-6E6B-4E47-8D8A-E5FB685EC108}" dt="2020-08-15T00:48:47.650" v="1326"/>
          <ac:grpSpMkLst>
            <pc:docMk/>
            <pc:sldMk cId="1453123267" sldId="402"/>
            <ac:grpSpMk id="24" creationId="{BF0016AB-E7F4-46EF-B042-98E30ADE0C93}"/>
          </ac:grpSpMkLst>
        </pc:grpChg>
        <pc:grpChg chg="mod">
          <ac:chgData name="Dezhong Yao" userId="794760dbfb091494" providerId="LiveId" clId="{2CDC3CAC-6E6B-4E47-8D8A-E5FB685EC108}" dt="2020-08-15T00:48:47.650" v="1326"/>
          <ac:grpSpMkLst>
            <pc:docMk/>
            <pc:sldMk cId="1453123267" sldId="402"/>
            <ac:grpSpMk id="31" creationId="{CF175E5C-CD7E-4410-97BA-4948315EFB68}"/>
          </ac:grpSpMkLst>
        </pc:grpChg>
        <pc:picChg chg="del">
          <ac:chgData name="Dezhong Yao" userId="794760dbfb091494" providerId="LiveId" clId="{2CDC3CAC-6E6B-4E47-8D8A-E5FB685EC108}" dt="2020-08-15T00:48:41.502" v="1319" actId="478"/>
          <ac:picMkLst>
            <pc:docMk/>
            <pc:sldMk cId="1453123267" sldId="402"/>
            <ac:picMk id="5" creationId="{E0FEECD2-5123-452B-BCA6-1FA105A9D248}"/>
          </ac:picMkLst>
        </pc:picChg>
        <pc:picChg chg="mod">
          <ac:chgData name="Dezhong Yao" userId="794760dbfb091494" providerId="LiveId" clId="{2CDC3CAC-6E6B-4E47-8D8A-E5FB685EC108}" dt="2020-08-15T00:48:44.352" v="1321"/>
          <ac:picMkLst>
            <pc:docMk/>
            <pc:sldMk cId="1453123267" sldId="402"/>
            <ac:picMk id="9" creationId="{3288B02F-DE59-406C-B3B0-93EA39A0328D}"/>
          </ac:picMkLst>
        </pc:picChg>
        <pc:picChg chg="mod">
          <ac:chgData name="Dezhong Yao" userId="794760dbfb091494" providerId="LiveId" clId="{2CDC3CAC-6E6B-4E47-8D8A-E5FB685EC108}" dt="2020-08-15T00:48:44.352" v="1321"/>
          <ac:picMkLst>
            <pc:docMk/>
            <pc:sldMk cId="1453123267" sldId="402"/>
            <ac:picMk id="10" creationId="{A551345E-C846-4FD4-8445-50034C8B6B83}"/>
          </ac:picMkLst>
        </pc:picChg>
        <pc:picChg chg="mod">
          <ac:chgData name="Dezhong Yao" userId="794760dbfb091494" providerId="LiveId" clId="{2CDC3CAC-6E6B-4E47-8D8A-E5FB685EC108}" dt="2020-08-15T00:48:44.352" v="1321"/>
          <ac:picMkLst>
            <pc:docMk/>
            <pc:sldMk cId="1453123267" sldId="402"/>
            <ac:picMk id="11" creationId="{CBA4030F-B018-41FD-94B1-43AE4185F342}"/>
          </ac:picMkLst>
        </pc:picChg>
        <pc:picChg chg="mod">
          <ac:chgData name="Dezhong Yao" userId="794760dbfb091494" providerId="LiveId" clId="{2CDC3CAC-6E6B-4E47-8D8A-E5FB685EC108}" dt="2020-08-15T00:48:44.352" v="1321"/>
          <ac:picMkLst>
            <pc:docMk/>
            <pc:sldMk cId="1453123267" sldId="402"/>
            <ac:picMk id="19" creationId="{04AEF9B6-A0C7-4EB6-BED1-AD5A1C44C38D}"/>
          </ac:picMkLst>
        </pc:picChg>
        <pc:picChg chg="mod">
          <ac:chgData name="Dezhong Yao" userId="794760dbfb091494" providerId="LiveId" clId="{2CDC3CAC-6E6B-4E47-8D8A-E5FB685EC108}" dt="2020-08-15T00:48:47.650" v="1326"/>
          <ac:picMkLst>
            <pc:docMk/>
            <pc:sldMk cId="1453123267" sldId="402"/>
            <ac:picMk id="25" creationId="{98A6D0FF-6F72-4652-84C4-F24E2D735BAB}"/>
          </ac:picMkLst>
        </pc:picChg>
        <pc:picChg chg="mod">
          <ac:chgData name="Dezhong Yao" userId="794760dbfb091494" providerId="LiveId" clId="{2CDC3CAC-6E6B-4E47-8D8A-E5FB685EC108}" dt="2020-08-15T00:48:47.650" v="1326"/>
          <ac:picMkLst>
            <pc:docMk/>
            <pc:sldMk cId="1453123267" sldId="402"/>
            <ac:picMk id="26" creationId="{41762642-3100-4879-8297-FB57ED0368A5}"/>
          </ac:picMkLst>
        </pc:picChg>
        <pc:picChg chg="mod">
          <ac:chgData name="Dezhong Yao" userId="794760dbfb091494" providerId="LiveId" clId="{2CDC3CAC-6E6B-4E47-8D8A-E5FB685EC108}" dt="2020-08-15T00:48:47.650" v="1326"/>
          <ac:picMkLst>
            <pc:docMk/>
            <pc:sldMk cId="1453123267" sldId="402"/>
            <ac:picMk id="27" creationId="{1E7B5ABD-B9D6-4C00-BCAE-1493960DA1C7}"/>
          </ac:picMkLst>
        </pc:picChg>
        <pc:picChg chg="mod">
          <ac:chgData name="Dezhong Yao" userId="794760dbfb091494" providerId="LiveId" clId="{2CDC3CAC-6E6B-4E47-8D8A-E5FB685EC108}" dt="2020-08-15T00:48:47.650" v="1326"/>
          <ac:picMkLst>
            <pc:docMk/>
            <pc:sldMk cId="1453123267" sldId="402"/>
            <ac:picMk id="35" creationId="{294CF02E-DFB4-45CB-9D34-D4BF0881BBD5}"/>
          </ac:picMkLst>
        </pc:picChg>
      </pc:sldChg>
      <pc:sldChg chg="addSp delSp mod">
        <pc:chgData name="Dezhong Yao" userId="794760dbfb091494" providerId="LiveId" clId="{2CDC3CAC-6E6B-4E47-8D8A-E5FB685EC108}" dt="2020-08-15T00:47:56.836" v="1314" actId="22"/>
        <pc:sldMkLst>
          <pc:docMk/>
          <pc:sldMk cId="1199441028" sldId="403"/>
        </pc:sldMkLst>
        <pc:graphicFrameChg chg="add">
          <ac:chgData name="Dezhong Yao" userId="794760dbfb091494" providerId="LiveId" clId="{2CDC3CAC-6E6B-4E47-8D8A-E5FB685EC108}" dt="2020-08-15T00:47:56.836" v="1314" actId="22"/>
          <ac:graphicFrameMkLst>
            <pc:docMk/>
            <pc:sldMk cId="1199441028" sldId="403"/>
            <ac:graphicFrameMk id="4" creationId="{6B6CA96C-8029-4D86-8D05-5ECE1EBB8608}"/>
          </ac:graphicFrameMkLst>
        </pc:graphicFrameChg>
        <pc:picChg chg="del">
          <ac:chgData name="Dezhong Yao" userId="794760dbfb091494" providerId="LiveId" clId="{2CDC3CAC-6E6B-4E47-8D8A-E5FB685EC108}" dt="2020-08-15T00:47:56.484" v="1313" actId="478"/>
          <ac:picMkLst>
            <pc:docMk/>
            <pc:sldMk cId="1199441028" sldId="403"/>
            <ac:picMk id="5" creationId="{A543648B-3FAD-43B6-8ACA-E28ABF6D7228}"/>
          </ac:picMkLst>
        </pc:picChg>
      </pc:sldChg>
      <pc:sldChg chg="addSp delSp mod">
        <pc:chgData name="Dezhong Yao" userId="794760dbfb091494" providerId="LiveId" clId="{2CDC3CAC-6E6B-4E47-8D8A-E5FB685EC108}" dt="2020-08-15T00:48:56.449" v="1329" actId="22"/>
        <pc:sldMkLst>
          <pc:docMk/>
          <pc:sldMk cId="4241813026" sldId="409"/>
        </pc:sldMkLst>
        <pc:graphicFrameChg chg="add">
          <ac:chgData name="Dezhong Yao" userId="794760dbfb091494" providerId="LiveId" clId="{2CDC3CAC-6E6B-4E47-8D8A-E5FB685EC108}" dt="2020-08-15T00:48:56.449" v="1329" actId="22"/>
          <ac:graphicFrameMkLst>
            <pc:docMk/>
            <pc:sldMk cId="4241813026" sldId="409"/>
            <ac:graphicFrameMk id="4" creationId="{9D9D9482-FB30-42E6-92C6-965E8CFA0ADE}"/>
          </ac:graphicFrameMkLst>
        </pc:graphicFrameChg>
        <pc:picChg chg="del">
          <ac:chgData name="Dezhong Yao" userId="794760dbfb091494" providerId="LiveId" clId="{2CDC3CAC-6E6B-4E47-8D8A-E5FB685EC108}" dt="2020-08-15T00:48:56.240" v="1328" actId="478"/>
          <ac:picMkLst>
            <pc:docMk/>
            <pc:sldMk cId="4241813026" sldId="409"/>
            <ac:picMk id="5" creationId="{9358D666-2E3F-469C-AC48-A6239D06D191}"/>
          </ac:picMkLst>
        </pc:picChg>
      </pc:sldChg>
      <pc:sldChg chg="addSp delSp modSp mod">
        <pc:chgData name="Dezhong Yao" userId="794760dbfb091494" providerId="LiveId" clId="{2CDC3CAC-6E6B-4E47-8D8A-E5FB685EC108}" dt="2020-08-15T00:49:07.137" v="1332"/>
        <pc:sldMkLst>
          <pc:docMk/>
          <pc:sldMk cId="1635444999" sldId="412"/>
        </pc:sldMkLst>
        <pc:spChg chg="mod">
          <ac:chgData name="Dezhong Yao" userId="794760dbfb091494" providerId="LiveId" clId="{2CDC3CAC-6E6B-4E47-8D8A-E5FB685EC108}" dt="2020-08-15T00:49:07.137" v="1332"/>
          <ac:spMkLst>
            <pc:docMk/>
            <pc:sldMk cId="1635444999" sldId="412"/>
            <ac:spMk id="10" creationId="{4BAC0CF7-7F1D-46FB-BBB0-CC8C67EEDF07}"/>
          </ac:spMkLst>
        </pc:spChg>
        <pc:spChg chg="mod">
          <ac:chgData name="Dezhong Yao" userId="794760dbfb091494" providerId="LiveId" clId="{2CDC3CAC-6E6B-4E47-8D8A-E5FB685EC108}" dt="2020-08-15T00:49:07.137" v="1332"/>
          <ac:spMkLst>
            <pc:docMk/>
            <pc:sldMk cId="1635444999" sldId="412"/>
            <ac:spMk id="11" creationId="{B4AB853A-806F-4998-813B-70ABE3974FD2}"/>
          </ac:spMkLst>
        </pc:spChg>
        <pc:spChg chg="mod">
          <ac:chgData name="Dezhong Yao" userId="794760dbfb091494" providerId="LiveId" clId="{2CDC3CAC-6E6B-4E47-8D8A-E5FB685EC108}" dt="2020-08-15T00:49:07.137" v="1332"/>
          <ac:spMkLst>
            <pc:docMk/>
            <pc:sldMk cId="1635444999" sldId="412"/>
            <ac:spMk id="14" creationId="{FBD90149-5751-4774-A0F4-2363F026CF7E}"/>
          </ac:spMkLst>
        </pc:spChg>
        <pc:spChg chg="mod">
          <ac:chgData name="Dezhong Yao" userId="794760dbfb091494" providerId="LiveId" clId="{2CDC3CAC-6E6B-4E47-8D8A-E5FB685EC108}" dt="2020-08-15T00:49:07.137" v="1332"/>
          <ac:spMkLst>
            <pc:docMk/>
            <pc:sldMk cId="1635444999" sldId="412"/>
            <ac:spMk id="15" creationId="{935001FF-483D-44BB-9A7A-B7FEBBC6E89D}"/>
          </ac:spMkLst>
        </pc:spChg>
        <pc:spChg chg="mod">
          <ac:chgData name="Dezhong Yao" userId="794760dbfb091494" providerId="LiveId" clId="{2CDC3CAC-6E6B-4E47-8D8A-E5FB685EC108}" dt="2020-08-15T00:49:07.137" v="1332"/>
          <ac:spMkLst>
            <pc:docMk/>
            <pc:sldMk cId="1635444999" sldId="412"/>
            <ac:spMk id="17" creationId="{9B9FE0CC-CFC6-4DCB-846A-58D8A3D9B2DF}"/>
          </ac:spMkLst>
        </pc:spChg>
        <pc:spChg chg="mod">
          <ac:chgData name="Dezhong Yao" userId="794760dbfb091494" providerId="LiveId" clId="{2CDC3CAC-6E6B-4E47-8D8A-E5FB685EC108}" dt="2020-08-15T00:49:07.137" v="1332"/>
          <ac:spMkLst>
            <pc:docMk/>
            <pc:sldMk cId="1635444999" sldId="412"/>
            <ac:spMk id="18" creationId="{7FC91228-0831-4AF3-92CD-CBCA7821B96B}"/>
          </ac:spMkLst>
        </pc:spChg>
        <pc:spChg chg="mod">
          <ac:chgData name="Dezhong Yao" userId="794760dbfb091494" providerId="LiveId" clId="{2CDC3CAC-6E6B-4E47-8D8A-E5FB685EC108}" dt="2020-08-15T00:49:07.137" v="1332"/>
          <ac:spMkLst>
            <pc:docMk/>
            <pc:sldMk cId="1635444999" sldId="412"/>
            <ac:spMk id="19" creationId="{A3AD978E-0A92-4B4E-AA34-23AD98EA336F}"/>
          </ac:spMkLst>
        </pc:spChg>
        <pc:spChg chg="mod">
          <ac:chgData name="Dezhong Yao" userId="794760dbfb091494" providerId="LiveId" clId="{2CDC3CAC-6E6B-4E47-8D8A-E5FB685EC108}" dt="2020-08-15T00:49:07.137" v="1332"/>
          <ac:spMkLst>
            <pc:docMk/>
            <pc:sldMk cId="1635444999" sldId="412"/>
            <ac:spMk id="20" creationId="{53F5FCD1-28E7-43FA-8D56-B6981255B6A6}"/>
          </ac:spMkLst>
        </pc:spChg>
        <pc:spChg chg="mod">
          <ac:chgData name="Dezhong Yao" userId="794760dbfb091494" providerId="LiveId" clId="{2CDC3CAC-6E6B-4E47-8D8A-E5FB685EC108}" dt="2020-08-15T00:49:07.137" v="1332"/>
          <ac:spMkLst>
            <pc:docMk/>
            <pc:sldMk cId="1635444999" sldId="412"/>
            <ac:spMk id="21" creationId="{B0585004-B8E9-4572-BF2F-EEAD32C4BA89}"/>
          </ac:spMkLst>
        </pc:spChg>
        <pc:spChg chg="mod">
          <ac:chgData name="Dezhong Yao" userId="794760dbfb091494" providerId="LiveId" clId="{2CDC3CAC-6E6B-4E47-8D8A-E5FB685EC108}" dt="2020-08-15T00:49:07.137" v="1332"/>
          <ac:spMkLst>
            <pc:docMk/>
            <pc:sldMk cId="1635444999" sldId="412"/>
            <ac:spMk id="22" creationId="{C5077C2C-E696-469C-8393-BD03BB477754}"/>
          </ac:spMkLst>
        </pc:spChg>
        <pc:spChg chg="mod">
          <ac:chgData name="Dezhong Yao" userId="794760dbfb091494" providerId="LiveId" clId="{2CDC3CAC-6E6B-4E47-8D8A-E5FB685EC108}" dt="2020-08-15T00:49:07.137" v="1332"/>
          <ac:spMkLst>
            <pc:docMk/>
            <pc:sldMk cId="1635444999" sldId="412"/>
            <ac:spMk id="23" creationId="{13049511-A674-49A9-BC7E-DEFE43CED0F1}"/>
          </ac:spMkLst>
        </pc:spChg>
        <pc:spChg chg="mod">
          <ac:chgData name="Dezhong Yao" userId="794760dbfb091494" providerId="LiveId" clId="{2CDC3CAC-6E6B-4E47-8D8A-E5FB685EC108}" dt="2020-08-15T00:49:07.137" v="1332"/>
          <ac:spMkLst>
            <pc:docMk/>
            <pc:sldMk cId="1635444999" sldId="412"/>
            <ac:spMk id="25" creationId="{0110F725-6669-4AA6-B615-055323C89C49}"/>
          </ac:spMkLst>
        </pc:spChg>
        <pc:spChg chg="mod">
          <ac:chgData name="Dezhong Yao" userId="794760dbfb091494" providerId="LiveId" clId="{2CDC3CAC-6E6B-4E47-8D8A-E5FB685EC108}" dt="2020-08-15T00:49:07.137" v="1332"/>
          <ac:spMkLst>
            <pc:docMk/>
            <pc:sldMk cId="1635444999" sldId="412"/>
            <ac:spMk id="26" creationId="{5E5D9C23-0701-4864-8F5B-4ABD85D7F276}"/>
          </ac:spMkLst>
        </pc:spChg>
        <pc:spChg chg="mod">
          <ac:chgData name="Dezhong Yao" userId="794760dbfb091494" providerId="LiveId" clId="{2CDC3CAC-6E6B-4E47-8D8A-E5FB685EC108}" dt="2020-08-15T00:49:07.137" v="1332"/>
          <ac:spMkLst>
            <pc:docMk/>
            <pc:sldMk cId="1635444999" sldId="412"/>
            <ac:spMk id="27" creationId="{5BF3D653-5312-4AD9-ADB4-7D2A033EF4B1}"/>
          </ac:spMkLst>
        </pc:spChg>
        <pc:spChg chg="mod">
          <ac:chgData name="Dezhong Yao" userId="794760dbfb091494" providerId="LiveId" clId="{2CDC3CAC-6E6B-4E47-8D8A-E5FB685EC108}" dt="2020-08-15T00:49:07.137" v="1332"/>
          <ac:spMkLst>
            <pc:docMk/>
            <pc:sldMk cId="1635444999" sldId="412"/>
            <ac:spMk id="28" creationId="{D5A0A947-8B51-426F-94D8-6115D438AAE7}"/>
          </ac:spMkLst>
        </pc:spChg>
        <pc:spChg chg="mod">
          <ac:chgData name="Dezhong Yao" userId="794760dbfb091494" providerId="LiveId" clId="{2CDC3CAC-6E6B-4E47-8D8A-E5FB685EC108}" dt="2020-08-15T00:49:07.137" v="1332"/>
          <ac:spMkLst>
            <pc:docMk/>
            <pc:sldMk cId="1635444999" sldId="412"/>
            <ac:spMk id="32" creationId="{6DEB940C-2A0D-4F14-8502-FE285EB0CDA0}"/>
          </ac:spMkLst>
        </pc:spChg>
        <pc:spChg chg="mod">
          <ac:chgData name="Dezhong Yao" userId="794760dbfb091494" providerId="LiveId" clId="{2CDC3CAC-6E6B-4E47-8D8A-E5FB685EC108}" dt="2020-08-15T00:49:07.137" v="1332"/>
          <ac:spMkLst>
            <pc:docMk/>
            <pc:sldMk cId="1635444999" sldId="412"/>
            <ac:spMk id="33" creationId="{8D68DCE8-0126-4D42-A021-F3508AEFFBE8}"/>
          </ac:spMkLst>
        </pc:spChg>
        <pc:spChg chg="mod">
          <ac:chgData name="Dezhong Yao" userId="794760dbfb091494" providerId="LiveId" clId="{2CDC3CAC-6E6B-4E47-8D8A-E5FB685EC108}" dt="2020-08-15T00:49:07.137" v="1332"/>
          <ac:spMkLst>
            <pc:docMk/>
            <pc:sldMk cId="1635444999" sldId="412"/>
            <ac:spMk id="34" creationId="{4B9E7D61-A266-4573-8F4E-892290BE67D5}"/>
          </ac:spMkLst>
        </pc:spChg>
        <pc:spChg chg="mod">
          <ac:chgData name="Dezhong Yao" userId="794760dbfb091494" providerId="LiveId" clId="{2CDC3CAC-6E6B-4E47-8D8A-E5FB685EC108}" dt="2020-08-15T00:49:07.137" v="1332"/>
          <ac:spMkLst>
            <pc:docMk/>
            <pc:sldMk cId="1635444999" sldId="412"/>
            <ac:spMk id="35" creationId="{9E771D99-62DB-4D02-BA69-683194E94ED3}"/>
          </ac:spMkLst>
        </pc:spChg>
        <pc:spChg chg="mod">
          <ac:chgData name="Dezhong Yao" userId="794760dbfb091494" providerId="LiveId" clId="{2CDC3CAC-6E6B-4E47-8D8A-E5FB685EC108}" dt="2020-08-15T00:49:07.137" v="1332"/>
          <ac:spMkLst>
            <pc:docMk/>
            <pc:sldMk cId="1635444999" sldId="412"/>
            <ac:spMk id="36" creationId="{97A68703-F188-49F9-A4EE-A8A8EE266177}"/>
          </ac:spMkLst>
        </pc:spChg>
        <pc:spChg chg="mod">
          <ac:chgData name="Dezhong Yao" userId="794760dbfb091494" providerId="LiveId" clId="{2CDC3CAC-6E6B-4E47-8D8A-E5FB685EC108}" dt="2020-08-15T00:49:07.137" v="1332"/>
          <ac:spMkLst>
            <pc:docMk/>
            <pc:sldMk cId="1635444999" sldId="412"/>
            <ac:spMk id="37" creationId="{273823BB-A7B1-4A23-B161-D6A8A487729B}"/>
          </ac:spMkLst>
        </pc:spChg>
        <pc:grpChg chg="add mod">
          <ac:chgData name="Dezhong Yao" userId="794760dbfb091494" providerId="LiveId" clId="{2CDC3CAC-6E6B-4E47-8D8A-E5FB685EC108}" dt="2020-08-15T00:49:07.137" v="1332"/>
          <ac:grpSpMkLst>
            <pc:docMk/>
            <pc:sldMk cId="1635444999" sldId="412"/>
            <ac:grpSpMk id="8" creationId="{18A2140E-EA51-4747-920E-851BB6DE0654}"/>
          </ac:grpSpMkLst>
        </pc:grpChg>
        <pc:grpChg chg="add mod">
          <ac:chgData name="Dezhong Yao" userId="794760dbfb091494" providerId="LiveId" clId="{2CDC3CAC-6E6B-4E47-8D8A-E5FB685EC108}" dt="2020-08-15T00:49:07.137" v="1332"/>
          <ac:grpSpMkLst>
            <pc:docMk/>
            <pc:sldMk cId="1635444999" sldId="412"/>
            <ac:grpSpMk id="12" creationId="{395C1CCE-B698-45E2-BBBE-68145DE0F161}"/>
          </ac:grpSpMkLst>
        </pc:grpChg>
        <pc:grpChg chg="mod">
          <ac:chgData name="Dezhong Yao" userId="794760dbfb091494" providerId="LiveId" clId="{2CDC3CAC-6E6B-4E47-8D8A-E5FB685EC108}" dt="2020-08-15T00:49:07.137" v="1332"/>
          <ac:grpSpMkLst>
            <pc:docMk/>
            <pc:sldMk cId="1635444999" sldId="412"/>
            <ac:grpSpMk id="13" creationId="{929CD52B-6C59-470F-BAB5-1FD94C56F6AE}"/>
          </ac:grpSpMkLst>
        </pc:grpChg>
        <pc:grpChg chg="mod">
          <ac:chgData name="Dezhong Yao" userId="794760dbfb091494" providerId="LiveId" clId="{2CDC3CAC-6E6B-4E47-8D8A-E5FB685EC108}" dt="2020-08-15T00:49:07.137" v="1332"/>
          <ac:grpSpMkLst>
            <pc:docMk/>
            <pc:sldMk cId="1635444999" sldId="412"/>
            <ac:grpSpMk id="16" creationId="{B28BB3D3-A240-4DC0-BF25-CCB9F35D7FFD}"/>
          </ac:grpSpMkLst>
        </pc:grpChg>
        <pc:grpChg chg="mod">
          <ac:chgData name="Dezhong Yao" userId="794760dbfb091494" providerId="LiveId" clId="{2CDC3CAC-6E6B-4E47-8D8A-E5FB685EC108}" dt="2020-08-15T00:49:07.137" v="1332"/>
          <ac:grpSpMkLst>
            <pc:docMk/>
            <pc:sldMk cId="1635444999" sldId="412"/>
            <ac:grpSpMk id="24" creationId="{6A3DE5ED-0787-4DC4-BC44-E3D582E73F9E}"/>
          </ac:grpSpMkLst>
        </pc:grpChg>
        <pc:grpChg chg="mod">
          <ac:chgData name="Dezhong Yao" userId="794760dbfb091494" providerId="LiveId" clId="{2CDC3CAC-6E6B-4E47-8D8A-E5FB685EC108}" dt="2020-08-15T00:49:07.137" v="1332"/>
          <ac:grpSpMkLst>
            <pc:docMk/>
            <pc:sldMk cId="1635444999" sldId="412"/>
            <ac:grpSpMk id="29" creationId="{CCEE2904-A964-4CB8-A6BD-FD6275382FD4}"/>
          </ac:grpSpMkLst>
        </pc:grpChg>
        <pc:grpChg chg="mod">
          <ac:chgData name="Dezhong Yao" userId="794760dbfb091494" providerId="LiveId" clId="{2CDC3CAC-6E6B-4E47-8D8A-E5FB685EC108}" dt="2020-08-15T00:49:07.137" v="1332"/>
          <ac:grpSpMkLst>
            <pc:docMk/>
            <pc:sldMk cId="1635444999" sldId="412"/>
            <ac:grpSpMk id="30" creationId="{A720D845-4678-42A9-AB25-24EF9F1EBC5D}"/>
          </ac:grpSpMkLst>
        </pc:grpChg>
        <pc:grpChg chg="mod">
          <ac:chgData name="Dezhong Yao" userId="794760dbfb091494" providerId="LiveId" clId="{2CDC3CAC-6E6B-4E47-8D8A-E5FB685EC108}" dt="2020-08-15T00:49:07.137" v="1332"/>
          <ac:grpSpMkLst>
            <pc:docMk/>
            <pc:sldMk cId="1635444999" sldId="412"/>
            <ac:grpSpMk id="31" creationId="{D7F5C2FE-8256-4AA5-8FD7-677F870DE73D}"/>
          </ac:grpSpMkLst>
        </pc:grpChg>
        <pc:picChg chg="del">
          <ac:chgData name="Dezhong Yao" userId="794760dbfb091494" providerId="LiveId" clId="{2CDC3CAC-6E6B-4E47-8D8A-E5FB685EC108}" dt="2020-08-15T00:49:06.892" v="1331" actId="478"/>
          <ac:picMkLst>
            <pc:docMk/>
            <pc:sldMk cId="1635444999" sldId="412"/>
            <ac:picMk id="7" creationId="{CDB01EDF-F9D1-4874-832E-F30009A3DD06}"/>
          </ac:picMkLst>
        </pc:picChg>
        <pc:picChg chg="del">
          <ac:chgData name="Dezhong Yao" userId="794760dbfb091494" providerId="LiveId" clId="{2CDC3CAC-6E6B-4E47-8D8A-E5FB685EC108}" dt="2020-08-15T00:49:05.396" v="1330" actId="478"/>
          <ac:picMkLst>
            <pc:docMk/>
            <pc:sldMk cId="1635444999" sldId="412"/>
            <ac:picMk id="9" creationId="{074F4BBA-EAB6-4BF0-93AD-0EFF70C49E23}"/>
          </ac:picMkLst>
        </pc:picChg>
        <pc:cxnChg chg="add mod">
          <ac:chgData name="Dezhong Yao" userId="794760dbfb091494" providerId="LiveId" clId="{2CDC3CAC-6E6B-4E47-8D8A-E5FB685EC108}" dt="2020-08-15T00:49:07.137" v="1332"/>
          <ac:cxnSpMkLst>
            <pc:docMk/>
            <pc:sldMk cId="1635444999" sldId="412"/>
            <ac:cxnSpMk id="6" creationId="{6C510D6F-C2F2-4C02-B0AC-72395A4F85FC}"/>
          </ac:cxnSpMkLst>
        </pc:cxnChg>
      </pc:sldChg>
      <pc:sldChg chg="addSp delSp modSp mod">
        <pc:chgData name="Dezhong Yao" userId="794760dbfb091494" providerId="LiveId" clId="{2CDC3CAC-6E6B-4E47-8D8A-E5FB685EC108}" dt="2020-08-15T00:49:54.378" v="1346"/>
        <pc:sldMkLst>
          <pc:docMk/>
          <pc:sldMk cId="1142611379" sldId="413"/>
        </pc:sldMkLst>
        <pc:spChg chg="mod">
          <ac:chgData name="Dezhong Yao" userId="794760dbfb091494" providerId="LiveId" clId="{2CDC3CAC-6E6B-4E47-8D8A-E5FB685EC108}" dt="2020-08-15T00:49:54.378" v="1346"/>
          <ac:spMkLst>
            <pc:docMk/>
            <pc:sldMk cId="1142611379" sldId="413"/>
            <ac:spMk id="7" creationId="{5D4BA5C2-CB22-4357-BE60-6B594028F468}"/>
          </ac:spMkLst>
        </pc:spChg>
        <pc:spChg chg="mod">
          <ac:chgData name="Dezhong Yao" userId="794760dbfb091494" providerId="LiveId" clId="{2CDC3CAC-6E6B-4E47-8D8A-E5FB685EC108}" dt="2020-08-15T00:49:54.378" v="1346"/>
          <ac:spMkLst>
            <pc:docMk/>
            <pc:sldMk cId="1142611379" sldId="413"/>
            <ac:spMk id="8" creationId="{6741EB7E-3782-4FF8-A96A-C39069641D11}"/>
          </ac:spMkLst>
        </pc:spChg>
        <pc:spChg chg="mod">
          <ac:chgData name="Dezhong Yao" userId="794760dbfb091494" providerId="LiveId" clId="{2CDC3CAC-6E6B-4E47-8D8A-E5FB685EC108}" dt="2020-08-15T00:49:54.378" v="1346"/>
          <ac:spMkLst>
            <pc:docMk/>
            <pc:sldMk cId="1142611379" sldId="413"/>
            <ac:spMk id="9" creationId="{B90988E6-B177-46B9-BEFA-7CFFD7376DAF}"/>
          </ac:spMkLst>
        </pc:spChg>
        <pc:spChg chg="mod">
          <ac:chgData name="Dezhong Yao" userId="794760dbfb091494" providerId="LiveId" clId="{2CDC3CAC-6E6B-4E47-8D8A-E5FB685EC108}" dt="2020-08-15T00:49:54.378" v="1346"/>
          <ac:spMkLst>
            <pc:docMk/>
            <pc:sldMk cId="1142611379" sldId="413"/>
            <ac:spMk id="10" creationId="{5F703CBE-B03E-4319-8C1B-8F0AD12FBB5F}"/>
          </ac:spMkLst>
        </pc:spChg>
        <pc:spChg chg="mod">
          <ac:chgData name="Dezhong Yao" userId="794760dbfb091494" providerId="LiveId" clId="{2CDC3CAC-6E6B-4E47-8D8A-E5FB685EC108}" dt="2020-08-15T00:49:54.378" v="1346"/>
          <ac:spMkLst>
            <pc:docMk/>
            <pc:sldMk cId="1142611379" sldId="413"/>
            <ac:spMk id="11" creationId="{A507BA43-8305-465C-B995-BCD9C1D753C5}"/>
          </ac:spMkLst>
        </pc:spChg>
        <pc:spChg chg="mod">
          <ac:chgData name="Dezhong Yao" userId="794760dbfb091494" providerId="LiveId" clId="{2CDC3CAC-6E6B-4E47-8D8A-E5FB685EC108}" dt="2020-08-15T00:49:54.378" v="1346"/>
          <ac:spMkLst>
            <pc:docMk/>
            <pc:sldMk cId="1142611379" sldId="413"/>
            <ac:spMk id="12" creationId="{DD0D1BFB-FA35-47B3-ACAA-62C26B66C54E}"/>
          </ac:spMkLst>
        </pc:spChg>
        <pc:spChg chg="mod">
          <ac:chgData name="Dezhong Yao" userId="794760dbfb091494" providerId="LiveId" clId="{2CDC3CAC-6E6B-4E47-8D8A-E5FB685EC108}" dt="2020-08-15T00:49:54.378" v="1346"/>
          <ac:spMkLst>
            <pc:docMk/>
            <pc:sldMk cId="1142611379" sldId="413"/>
            <ac:spMk id="13" creationId="{8FFB0529-A5D5-4F72-B81F-CD77A0EB6A25}"/>
          </ac:spMkLst>
        </pc:spChg>
        <pc:spChg chg="mod">
          <ac:chgData name="Dezhong Yao" userId="794760dbfb091494" providerId="LiveId" clId="{2CDC3CAC-6E6B-4E47-8D8A-E5FB685EC108}" dt="2020-08-15T00:49:54.378" v="1346"/>
          <ac:spMkLst>
            <pc:docMk/>
            <pc:sldMk cId="1142611379" sldId="413"/>
            <ac:spMk id="14" creationId="{F07AF773-9968-4AD5-ACFF-773C59885E01}"/>
          </ac:spMkLst>
        </pc:spChg>
        <pc:spChg chg="mod">
          <ac:chgData name="Dezhong Yao" userId="794760dbfb091494" providerId="LiveId" clId="{2CDC3CAC-6E6B-4E47-8D8A-E5FB685EC108}" dt="2020-08-15T00:49:54.378" v="1346"/>
          <ac:spMkLst>
            <pc:docMk/>
            <pc:sldMk cId="1142611379" sldId="413"/>
            <ac:spMk id="15" creationId="{0BB75E03-9C88-4912-B634-CD46B6F79C2B}"/>
          </ac:spMkLst>
        </pc:spChg>
        <pc:spChg chg="mod">
          <ac:chgData name="Dezhong Yao" userId="794760dbfb091494" providerId="LiveId" clId="{2CDC3CAC-6E6B-4E47-8D8A-E5FB685EC108}" dt="2020-08-15T00:49:54.378" v="1346"/>
          <ac:spMkLst>
            <pc:docMk/>
            <pc:sldMk cId="1142611379" sldId="413"/>
            <ac:spMk id="16" creationId="{1DACE57C-7D2E-4294-8145-8973AA1DDF67}"/>
          </ac:spMkLst>
        </pc:spChg>
        <pc:spChg chg="mod">
          <ac:chgData name="Dezhong Yao" userId="794760dbfb091494" providerId="LiveId" clId="{2CDC3CAC-6E6B-4E47-8D8A-E5FB685EC108}" dt="2020-08-15T00:49:54.378" v="1346"/>
          <ac:spMkLst>
            <pc:docMk/>
            <pc:sldMk cId="1142611379" sldId="413"/>
            <ac:spMk id="17" creationId="{F5849A90-CDCA-408E-86EA-72E39762F48E}"/>
          </ac:spMkLst>
        </pc:spChg>
        <pc:spChg chg="mod">
          <ac:chgData name="Dezhong Yao" userId="794760dbfb091494" providerId="LiveId" clId="{2CDC3CAC-6E6B-4E47-8D8A-E5FB685EC108}" dt="2020-08-15T00:49:54.378" v="1346"/>
          <ac:spMkLst>
            <pc:docMk/>
            <pc:sldMk cId="1142611379" sldId="413"/>
            <ac:spMk id="18" creationId="{75641CD8-FA0E-4941-BE95-31E4AA38C572}"/>
          </ac:spMkLst>
        </pc:spChg>
        <pc:spChg chg="mod">
          <ac:chgData name="Dezhong Yao" userId="794760dbfb091494" providerId="LiveId" clId="{2CDC3CAC-6E6B-4E47-8D8A-E5FB685EC108}" dt="2020-08-15T00:49:54.378" v="1346"/>
          <ac:spMkLst>
            <pc:docMk/>
            <pc:sldMk cId="1142611379" sldId="413"/>
            <ac:spMk id="19" creationId="{C86ABC2C-CE73-49AE-9D97-066D7B6E27B9}"/>
          </ac:spMkLst>
        </pc:spChg>
        <pc:spChg chg="mod">
          <ac:chgData name="Dezhong Yao" userId="794760dbfb091494" providerId="LiveId" clId="{2CDC3CAC-6E6B-4E47-8D8A-E5FB685EC108}" dt="2020-08-15T00:49:54.378" v="1346"/>
          <ac:spMkLst>
            <pc:docMk/>
            <pc:sldMk cId="1142611379" sldId="413"/>
            <ac:spMk id="20" creationId="{493ACC02-1F98-4C9A-A493-84D58C0FF4B6}"/>
          </ac:spMkLst>
        </pc:spChg>
        <pc:spChg chg="mod">
          <ac:chgData name="Dezhong Yao" userId="794760dbfb091494" providerId="LiveId" clId="{2CDC3CAC-6E6B-4E47-8D8A-E5FB685EC108}" dt="2020-08-15T00:49:54.378" v="1346"/>
          <ac:spMkLst>
            <pc:docMk/>
            <pc:sldMk cId="1142611379" sldId="413"/>
            <ac:spMk id="21" creationId="{CE12FD52-B05F-4B14-99A5-032D2A0AD3D2}"/>
          </ac:spMkLst>
        </pc:spChg>
        <pc:spChg chg="mod">
          <ac:chgData name="Dezhong Yao" userId="794760dbfb091494" providerId="LiveId" clId="{2CDC3CAC-6E6B-4E47-8D8A-E5FB685EC108}" dt="2020-08-15T00:49:54.378" v="1346"/>
          <ac:spMkLst>
            <pc:docMk/>
            <pc:sldMk cId="1142611379" sldId="413"/>
            <ac:spMk id="22" creationId="{F86AE60E-4E2C-42FB-85DB-01E175474672}"/>
          </ac:spMkLst>
        </pc:spChg>
        <pc:spChg chg="mod">
          <ac:chgData name="Dezhong Yao" userId="794760dbfb091494" providerId="LiveId" clId="{2CDC3CAC-6E6B-4E47-8D8A-E5FB685EC108}" dt="2020-08-15T00:49:54.378" v="1346"/>
          <ac:spMkLst>
            <pc:docMk/>
            <pc:sldMk cId="1142611379" sldId="413"/>
            <ac:spMk id="23" creationId="{27558859-9835-4E3B-A18C-FC77F82291A9}"/>
          </ac:spMkLst>
        </pc:spChg>
        <pc:spChg chg="mod">
          <ac:chgData name="Dezhong Yao" userId="794760dbfb091494" providerId="LiveId" clId="{2CDC3CAC-6E6B-4E47-8D8A-E5FB685EC108}" dt="2020-08-15T00:49:54.378" v="1346"/>
          <ac:spMkLst>
            <pc:docMk/>
            <pc:sldMk cId="1142611379" sldId="413"/>
            <ac:spMk id="24" creationId="{C96061C8-71B4-453B-A5AD-E9211342A73B}"/>
          </ac:spMkLst>
        </pc:spChg>
        <pc:spChg chg="mod">
          <ac:chgData name="Dezhong Yao" userId="794760dbfb091494" providerId="LiveId" clId="{2CDC3CAC-6E6B-4E47-8D8A-E5FB685EC108}" dt="2020-08-15T00:49:54.378" v="1346"/>
          <ac:spMkLst>
            <pc:docMk/>
            <pc:sldMk cId="1142611379" sldId="413"/>
            <ac:spMk id="25" creationId="{71A09A56-C2FB-4A10-8C57-AB438C7D020B}"/>
          </ac:spMkLst>
        </pc:spChg>
        <pc:spChg chg="mod">
          <ac:chgData name="Dezhong Yao" userId="794760dbfb091494" providerId="LiveId" clId="{2CDC3CAC-6E6B-4E47-8D8A-E5FB685EC108}" dt="2020-08-15T00:49:54.378" v="1346"/>
          <ac:spMkLst>
            <pc:docMk/>
            <pc:sldMk cId="1142611379" sldId="413"/>
            <ac:spMk id="26" creationId="{2D4D9EE0-4557-4C54-A9D4-F4BCCDF46DB1}"/>
          </ac:spMkLst>
        </pc:spChg>
        <pc:spChg chg="mod">
          <ac:chgData name="Dezhong Yao" userId="794760dbfb091494" providerId="LiveId" clId="{2CDC3CAC-6E6B-4E47-8D8A-E5FB685EC108}" dt="2020-08-15T00:49:54.378" v="1346"/>
          <ac:spMkLst>
            <pc:docMk/>
            <pc:sldMk cId="1142611379" sldId="413"/>
            <ac:spMk id="27" creationId="{D6D9BB72-2FE9-4A5F-9B03-A945DE3C9B9C}"/>
          </ac:spMkLst>
        </pc:spChg>
        <pc:spChg chg="mod">
          <ac:chgData name="Dezhong Yao" userId="794760dbfb091494" providerId="LiveId" clId="{2CDC3CAC-6E6B-4E47-8D8A-E5FB685EC108}" dt="2020-08-15T00:49:54.378" v="1346"/>
          <ac:spMkLst>
            <pc:docMk/>
            <pc:sldMk cId="1142611379" sldId="413"/>
            <ac:spMk id="28" creationId="{1CCAA136-1020-48E2-927A-13A2C53FFC33}"/>
          </ac:spMkLst>
        </pc:spChg>
        <pc:spChg chg="mod">
          <ac:chgData name="Dezhong Yao" userId="794760dbfb091494" providerId="LiveId" clId="{2CDC3CAC-6E6B-4E47-8D8A-E5FB685EC108}" dt="2020-08-15T00:49:54.378" v="1346"/>
          <ac:spMkLst>
            <pc:docMk/>
            <pc:sldMk cId="1142611379" sldId="413"/>
            <ac:spMk id="29" creationId="{31E3249F-FF3E-443F-B680-7AFB06ED1A4C}"/>
          </ac:spMkLst>
        </pc:spChg>
        <pc:grpChg chg="add mod">
          <ac:chgData name="Dezhong Yao" userId="794760dbfb091494" providerId="LiveId" clId="{2CDC3CAC-6E6B-4E47-8D8A-E5FB685EC108}" dt="2020-08-15T00:49:54.378" v="1346"/>
          <ac:grpSpMkLst>
            <pc:docMk/>
            <pc:sldMk cId="1142611379" sldId="413"/>
            <ac:grpSpMk id="6" creationId="{2E980705-BFF7-4E0C-89E8-F66300B19B12}"/>
          </ac:grpSpMkLst>
        </pc:grpChg>
        <pc:picChg chg="del">
          <ac:chgData name="Dezhong Yao" userId="794760dbfb091494" providerId="LiveId" clId="{2CDC3CAC-6E6B-4E47-8D8A-E5FB685EC108}" dt="2020-08-15T00:49:54.048" v="1345" actId="478"/>
          <ac:picMkLst>
            <pc:docMk/>
            <pc:sldMk cId="1142611379" sldId="413"/>
            <ac:picMk id="5" creationId="{2EAAD9CD-D3C9-4CC5-A12F-B488736DEFB5}"/>
          </ac:picMkLst>
        </pc:picChg>
      </pc:sldChg>
      <pc:sldChg chg="addSp delSp modSp mod">
        <pc:chgData name="Dezhong Yao" userId="794760dbfb091494" providerId="LiveId" clId="{2CDC3CAC-6E6B-4E47-8D8A-E5FB685EC108}" dt="2020-08-15T00:49:31.613" v="1340" actId="1076"/>
        <pc:sldMkLst>
          <pc:docMk/>
          <pc:sldMk cId="3176583530" sldId="416"/>
        </pc:sldMkLst>
        <pc:spChg chg="mod">
          <ac:chgData name="Dezhong Yao" userId="794760dbfb091494" providerId="LiveId" clId="{2CDC3CAC-6E6B-4E47-8D8A-E5FB685EC108}" dt="2020-08-15T00:49:29.340" v="1338" actId="14100"/>
          <ac:spMkLst>
            <pc:docMk/>
            <pc:sldMk cId="3176583530" sldId="416"/>
            <ac:spMk id="3" creationId="{9608C627-79FC-48F1-9A7E-C7E6EA7A2DDF}"/>
          </ac:spMkLst>
        </pc:spChg>
        <pc:spChg chg="add del">
          <ac:chgData name="Dezhong Yao" userId="794760dbfb091494" providerId="LiveId" clId="{2CDC3CAC-6E6B-4E47-8D8A-E5FB685EC108}" dt="2020-08-15T00:49:16.971" v="1335" actId="22"/>
          <ac:spMkLst>
            <pc:docMk/>
            <pc:sldMk cId="3176583530" sldId="416"/>
            <ac:spMk id="4" creationId="{540478A6-1618-418B-A55C-F3DF7AC1AF98}"/>
          </ac:spMkLst>
        </pc:spChg>
        <pc:spChg chg="mod">
          <ac:chgData name="Dezhong Yao" userId="794760dbfb091494" providerId="LiveId" clId="{2CDC3CAC-6E6B-4E47-8D8A-E5FB685EC108}" dt="2020-08-15T00:49:29.833" v="1339"/>
          <ac:spMkLst>
            <pc:docMk/>
            <pc:sldMk cId="3176583530" sldId="416"/>
            <ac:spMk id="11" creationId="{C8B34171-5DE7-4821-B9FD-0DA2EB24ABD2}"/>
          </ac:spMkLst>
        </pc:spChg>
        <pc:spChg chg="mod">
          <ac:chgData name="Dezhong Yao" userId="794760dbfb091494" providerId="LiveId" clId="{2CDC3CAC-6E6B-4E47-8D8A-E5FB685EC108}" dt="2020-08-15T00:49:29.833" v="1339"/>
          <ac:spMkLst>
            <pc:docMk/>
            <pc:sldMk cId="3176583530" sldId="416"/>
            <ac:spMk id="12" creationId="{F4268E0A-3CCA-4DA5-9B6C-DC01E85E3673}"/>
          </ac:spMkLst>
        </pc:spChg>
        <pc:spChg chg="mod">
          <ac:chgData name="Dezhong Yao" userId="794760dbfb091494" providerId="LiveId" clId="{2CDC3CAC-6E6B-4E47-8D8A-E5FB685EC108}" dt="2020-08-15T00:49:29.833" v="1339"/>
          <ac:spMkLst>
            <pc:docMk/>
            <pc:sldMk cId="3176583530" sldId="416"/>
            <ac:spMk id="13" creationId="{FAC76B3B-17D0-4A05-A4C8-08B19BFCB735}"/>
          </ac:spMkLst>
        </pc:spChg>
        <pc:spChg chg="mod">
          <ac:chgData name="Dezhong Yao" userId="794760dbfb091494" providerId="LiveId" clId="{2CDC3CAC-6E6B-4E47-8D8A-E5FB685EC108}" dt="2020-08-15T00:49:29.833" v="1339"/>
          <ac:spMkLst>
            <pc:docMk/>
            <pc:sldMk cId="3176583530" sldId="416"/>
            <ac:spMk id="14" creationId="{912A7236-4E2A-4272-ADF7-39799B039657}"/>
          </ac:spMkLst>
        </pc:spChg>
        <pc:spChg chg="mod">
          <ac:chgData name="Dezhong Yao" userId="794760dbfb091494" providerId="LiveId" clId="{2CDC3CAC-6E6B-4E47-8D8A-E5FB685EC108}" dt="2020-08-15T00:49:29.833" v="1339"/>
          <ac:spMkLst>
            <pc:docMk/>
            <pc:sldMk cId="3176583530" sldId="416"/>
            <ac:spMk id="15" creationId="{3309F37A-9C87-42B3-A65B-2BB3C05BC196}"/>
          </ac:spMkLst>
        </pc:spChg>
        <pc:spChg chg="mod">
          <ac:chgData name="Dezhong Yao" userId="794760dbfb091494" providerId="LiveId" clId="{2CDC3CAC-6E6B-4E47-8D8A-E5FB685EC108}" dt="2020-08-15T00:49:29.833" v="1339"/>
          <ac:spMkLst>
            <pc:docMk/>
            <pc:sldMk cId="3176583530" sldId="416"/>
            <ac:spMk id="16" creationId="{01925302-63B4-4C1E-8C0D-C12BD51BCA5E}"/>
          </ac:spMkLst>
        </pc:spChg>
        <pc:spChg chg="mod">
          <ac:chgData name="Dezhong Yao" userId="794760dbfb091494" providerId="LiveId" clId="{2CDC3CAC-6E6B-4E47-8D8A-E5FB685EC108}" dt="2020-08-15T00:49:29.833" v="1339"/>
          <ac:spMkLst>
            <pc:docMk/>
            <pc:sldMk cId="3176583530" sldId="416"/>
            <ac:spMk id="18" creationId="{C48EE6EA-5021-4B49-A1B2-E03926F7A0A4}"/>
          </ac:spMkLst>
        </pc:spChg>
        <pc:spChg chg="mod">
          <ac:chgData name="Dezhong Yao" userId="794760dbfb091494" providerId="LiveId" clId="{2CDC3CAC-6E6B-4E47-8D8A-E5FB685EC108}" dt="2020-08-15T00:49:29.833" v="1339"/>
          <ac:spMkLst>
            <pc:docMk/>
            <pc:sldMk cId="3176583530" sldId="416"/>
            <ac:spMk id="19" creationId="{27B130E5-DF54-4E36-B2E8-6DB682582BEE}"/>
          </ac:spMkLst>
        </pc:spChg>
        <pc:spChg chg="mod">
          <ac:chgData name="Dezhong Yao" userId="794760dbfb091494" providerId="LiveId" clId="{2CDC3CAC-6E6B-4E47-8D8A-E5FB685EC108}" dt="2020-08-15T00:49:29.833" v="1339"/>
          <ac:spMkLst>
            <pc:docMk/>
            <pc:sldMk cId="3176583530" sldId="416"/>
            <ac:spMk id="22" creationId="{85B8C4FD-758B-4B30-8F99-033B3BCE12F2}"/>
          </ac:spMkLst>
        </pc:spChg>
        <pc:spChg chg="mod">
          <ac:chgData name="Dezhong Yao" userId="794760dbfb091494" providerId="LiveId" clId="{2CDC3CAC-6E6B-4E47-8D8A-E5FB685EC108}" dt="2020-08-15T00:49:29.833" v="1339"/>
          <ac:spMkLst>
            <pc:docMk/>
            <pc:sldMk cId="3176583530" sldId="416"/>
            <ac:spMk id="23" creationId="{7AC70206-4DAE-4B3F-A445-63D453AAEA49}"/>
          </ac:spMkLst>
        </pc:spChg>
        <pc:spChg chg="mod">
          <ac:chgData name="Dezhong Yao" userId="794760dbfb091494" providerId="LiveId" clId="{2CDC3CAC-6E6B-4E47-8D8A-E5FB685EC108}" dt="2020-08-15T00:49:29.833" v="1339"/>
          <ac:spMkLst>
            <pc:docMk/>
            <pc:sldMk cId="3176583530" sldId="416"/>
            <ac:spMk id="24" creationId="{D73091B1-E15F-4785-8C91-A6EBD3EADC51}"/>
          </ac:spMkLst>
        </pc:spChg>
        <pc:spChg chg="mod">
          <ac:chgData name="Dezhong Yao" userId="794760dbfb091494" providerId="LiveId" clId="{2CDC3CAC-6E6B-4E47-8D8A-E5FB685EC108}" dt="2020-08-15T00:49:29.833" v="1339"/>
          <ac:spMkLst>
            <pc:docMk/>
            <pc:sldMk cId="3176583530" sldId="416"/>
            <ac:spMk id="25" creationId="{DA4DA061-B006-4941-B57C-A6B596F6472C}"/>
          </ac:spMkLst>
        </pc:spChg>
        <pc:spChg chg="mod">
          <ac:chgData name="Dezhong Yao" userId="794760dbfb091494" providerId="LiveId" clId="{2CDC3CAC-6E6B-4E47-8D8A-E5FB685EC108}" dt="2020-08-15T00:49:29.833" v="1339"/>
          <ac:spMkLst>
            <pc:docMk/>
            <pc:sldMk cId="3176583530" sldId="416"/>
            <ac:spMk id="27" creationId="{C6334A6F-B55A-4D05-B987-AA0B6021D68D}"/>
          </ac:spMkLst>
        </pc:spChg>
        <pc:spChg chg="mod">
          <ac:chgData name="Dezhong Yao" userId="794760dbfb091494" providerId="LiveId" clId="{2CDC3CAC-6E6B-4E47-8D8A-E5FB685EC108}" dt="2020-08-15T00:49:29.833" v="1339"/>
          <ac:spMkLst>
            <pc:docMk/>
            <pc:sldMk cId="3176583530" sldId="416"/>
            <ac:spMk id="29" creationId="{F0AC18B5-E116-4CF3-A5D1-B807971EC08B}"/>
          </ac:spMkLst>
        </pc:spChg>
        <pc:spChg chg="mod">
          <ac:chgData name="Dezhong Yao" userId="794760dbfb091494" providerId="LiveId" clId="{2CDC3CAC-6E6B-4E47-8D8A-E5FB685EC108}" dt="2020-08-15T00:49:29.833" v="1339"/>
          <ac:spMkLst>
            <pc:docMk/>
            <pc:sldMk cId="3176583530" sldId="416"/>
            <ac:spMk id="30" creationId="{6C701A2F-0790-4CD6-B0EA-2994A3F4740D}"/>
          </ac:spMkLst>
        </pc:spChg>
        <pc:spChg chg="add mod">
          <ac:chgData name="Dezhong Yao" userId="794760dbfb091494" providerId="LiveId" clId="{2CDC3CAC-6E6B-4E47-8D8A-E5FB685EC108}" dt="2020-08-15T00:49:31.613" v="1340" actId="1076"/>
          <ac:spMkLst>
            <pc:docMk/>
            <pc:sldMk cId="3176583530" sldId="416"/>
            <ac:spMk id="31" creationId="{54EFAF29-2BFB-41DA-AA64-2D12CD7021C7}"/>
          </ac:spMkLst>
        </pc:spChg>
        <pc:grpChg chg="add mod">
          <ac:chgData name="Dezhong Yao" userId="794760dbfb091494" providerId="LiveId" clId="{2CDC3CAC-6E6B-4E47-8D8A-E5FB685EC108}" dt="2020-08-15T00:49:31.613" v="1340" actId="1076"/>
          <ac:grpSpMkLst>
            <pc:docMk/>
            <pc:sldMk cId="3176583530" sldId="416"/>
            <ac:grpSpMk id="8" creationId="{65634200-EF39-41A2-9004-9E8AC722A34A}"/>
          </ac:grpSpMkLst>
        </pc:grpChg>
        <pc:grpChg chg="mod">
          <ac:chgData name="Dezhong Yao" userId="794760dbfb091494" providerId="LiveId" clId="{2CDC3CAC-6E6B-4E47-8D8A-E5FB685EC108}" dt="2020-08-15T00:49:29.833" v="1339"/>
          <ac:grpSpMkLst>
            <pc:docMk/>
            <pc:sldMk cId="3176583530" sldId="416"/>
            <ac:grpSpMk id="10" creationId="{A34B5CC7-67A7-4C70-BAD3-1DF451C81C36}"/>
          </ac:grpSpMkLst>
        </pc:grpChg>
        <pc:grpChg chg="mod">
          <ac:chgData name="Dezhong Yao" userId="794760dbfb091494" providerId="LiveId" clId="{2CDC3CAC-6E6B-4E47-8D8A-E5FB685EC108}" dt="2020-08-15T00:49:29.833" v="1339"/>
          <ac:grpSpMkLst>
            <pc:docMk/>
            <pc:sldMk cId="3176583530" sldId="416"/>
            <ac:grpSpMk id="17" creationId="{7AB3E9DE-F035-4A18-8AE0-CB3853476BBE}"/>
          </ac:grpSpMkLst>
        </pc:grpChg>
        <pc:grpChg chg="mod">
          <ac:chgData name="Dezhong Yao" userId="794760dbfb091494" providerId="LiveId" clId="{2CDC3CAC-6E6B-4E47-8D8A-E5FB685EC108}" dt="2020-08-15T00:49:29.833" v="1339"/>
          <ac:grpSpMkLst>
            <pc:docMk/>
            <pc:sldMk cId="3176583530" sldId="416"/>
            <ac:grpSpMk id="20" creationId="{8F4496DE-379B-4A61-8027-96D7AB39305D}"/>
          </ac:grpSpMkLst>
        </pc:grpChg>
        <pc:grpChg chg="mod">
          <ac:chgData name="Dezhong Yao" userId="794760dbfb091494" providerId="LiveId" clId="{2CDC3CAC-6E6B-4E47-8D8A-E5FB685EC108}" dt="2020-08-15T00:49:29.833" v="1339"/>
          <ac:grpSpMkLst>
            <pc:docMk/>
            <pc:sldMk cId="3176583530" sldId="416"/>
            <ac:grpSpMk id="21" creationId="{F313AC86-2749-46DF-8055-CBE3F87069FD}"/>
          </ac:grpSpMkLst>
        </pc:grpChg>
        <pc:picChg chg="del">
          <ac:chgData name="Dezhong Yao" userId="794760dbfb091494" providerId="LiveId" clId="{2CDC3CAC-6E6B-4E47-8D8A-E5FB685EC108}" dt="2020-08-15T00:49:18.497" v="1336" actId="478"/>
          <ac:picMkLst>
            <pc:docMk/>
            <pc:sldMk cId="3176583530" sldId="416"/>
            <ac:picMk id="7" creationId="{4B387BCB-7120-48DA-B7CC-30827F841BB4}"/>
          </ac:picMkLst>
        </pc:picChg>
        <pc:picChg chg="del">
          <ac:chgData name="Dezhong Yao" userId="794760dbfb091494" providerId="LiveId" clId="{2CDC3CAC-6E6B-4E47-8D8A-E5FB685EC108}" dt="2020-08-15T00:49:15.489" v="1333" actId="478"/>
          <ac:picMkLst>
            <pc:docMk/>
            <pc:sldMk cId="3176583530" sldId="416"/>
            <ac:picMk id="9" creationId="{93C1F120-519F-42E5-BCAE-D0BF17F5F9D4}"/>
          </ac:picMkLst>
        </pc:picChg>
        <pc:picChg chg="mod">
          <ac:chgData name="Dezhong Yao" userId="794760dbfb091494" providerId="LiveId" clId="{2CDC3CAC-6E6B-4E47-8D8A-E5FB685EC108}" dt="2020-08-15T00:49:29.833" v="1339"/>
          <ac:picMkLst>
            <pc:docMk/>
            <pc:sldMk cId="3176583530" sldId="416"/>
            <ac:picMk id="26" creationId="{0CC4FD2A-F29A-4076-A9A2-1A724D413570}"/>
          </ac:picMkLst>
        </pc:picChg>
        <pc:picChg chg="mod">
          <ac:chgData name="Dezhong Yao" userId="794760dbfb091494" providerId="LiveId" clId="{2CDC3CAC-6E6B-4E47-8D8A-E5FB685EC108}" dt="2020-08-15T00:49:29.833" v="1339"/>
          <ac:picMkLst>
            <pc:docMk/>
            <pc:sldMk cId="3176583530" sldId="416"/>
            <ac:picMk id="28" creationId="{19A2221D-93DF-417C-B600-379A10E32612}"/>
          </ac:picMkLst>
        </pc:picChg>
      </pc:sldChg>
      <pc:sldChg chg="addSp delSp modSp mod">
        <pc:chgData name="Dezhong Yao" userId="794760dbfb091494" providerId="LiveId" clId="{2CDC3CAC-6E6B-4E47-8D8A-E5FB685EC108}" dt="2020-08-15T00:49:46.270" v="1344" actId="22"/>
        <pc:sldMkLst>
          <pc:docMk/>
          <pc:sldMk cId="3870254418" sldId="417"/>
        </pc:sldMkLst>
        <pc:spChg chg="add">
          <ac:chgData name="Dezhong Yao" userId="794760dbfb091494" providerId="LiveId" clId="{2CDC3CAC-6E6B-4E47-8D8A-E5FB685EC108}" dt="2020-08-15T00:49:46.270" v="1344" actId="22"/>
          <ac:spMkLst>
            <pc:docMk/>
            <pc:sldMk cId="3870254418" sldId="417"/>
            <ac:spMk id="4" creationId="{C4A684E8-EE09-41FD-96D9-A488652409D7}"/>
          </ac:spMkLst>
        </pc:spChg>
        <pc:spChg chg="mod">
          <ac:chgData name="Dezhong Yao" userId="794760dbfb091494" providerId="LiveId" clId="{2CDC3CAC-6E6B-4E47-8D8A-E5FB685EC108}" dt="2020-08-15T00:49:41.431" v="1342"/>
          <ac:spMkLst>
            <pc:docMk/>
            <pc:sldMk cId="3870254418" sldId="417"/>
            <ac:spMk id="9" creationId="{A2E8FB96-B166-44D4-BD09-4B154D4F2B98}"/>
          </ac:spMkLst>
        </pc:spChg>
        <pc:spChg chg="mod">
          <ac:chgData name="Dezhong Yao" userId="794760dbfb091494" providerId="LiveId" clId="{2CDC3CAC-6E6B-4E47-8D8A-E5FB685EC108}" dt="2020-08-15T00:49:41.431" v="1342"/>
          <ac:spMkLst>
            <pc:docMk/>
            <pc:sldMk cId="3870254418" sldId="417"/>
            <ac:spMk id="10" creationId="{82FE6EEC-FBF7-446E-ACA1-98B79A5EB780}"/>
          </ac:spMkLst>
        </pc:spChg>
        <pc:spChg chg="mod">
          <ac:chgData name="Dezhong Yao" userId="794760dbfb091494" providerId="LiveId" clId="{2CDC3CAC-6E6B-4E47-8D8A-E5FB685EC108}" dt="2020-08-15T00:49:41.431" v="1342"/>
          <ac:spMkLst>
            <pc:docMk/>
            <pc:sldMk cId="3870254418" sldId="417"/>
            <ac:spMk id="11" creationId="{CBC616AC-4EF7-48F9-A90B-5CC3EDC2B66B}"/>
          </ac:spMkLst>
        </pc:spChg>
        <pc:spChg chg="mod">
          <ac:chgData name="Dezhong Yao" userId="794760dbfb091494" providerId="LiveId" clId="{2CDC3CAC-6E6B-4E47-8D8A-E5FB685EC108}" dt="2020-08-15T00:49:41.431" v="1342"/>
          <ac:spMkLst>
            <pc:docMk/>
            <pc:sldMk cId="3870254418" sldId="417"/>
            <ac:spMk id="12" creationId="{CCB7D846-FD4D-4242-9E53-FD2D13C8353C}"/>
          </ac:spMkLst>
        </pc:spChg>
        <pc:spChg chg="mod">
          <ac:chgData name="Dezhong Yao" userId="794760dbfb091494" providerId="LiveId" clId="{2CDC3CAC-6E6B-4E47-8D8A-E5FB685EC108}" dt="2020-08-15T00:49:41.431" v="1342"/>
          <ac:spMkLst>
            <pc:docMk/>
            <pc:sldMk cId="3870254418" sldId="417"/>
            <ac:spMk id="13" creationId="{5F48ED85-7380-44EE-9450-C4885EB92DF8}"/>
          </ac:spMkLst>
        </pc:spChg>
        <pc:spChg chg="mod">
          <ac:chgData name="Dezhong Yao" userId="794760dbfb091494" providerId="LiveId" clId="{2CDC3CAC-6E6B-4E47-8D8A-E5FB685EC108}" dt="2020-08-15T00:49:41.431" v="1342"/>
          <ac:spMkLst>
            <pc:docMk/>
            <pc:sldMk cId="3870254418" sldId="417"/>
            <ac:spMk id="14" creationId="{100FDA29-6E43-4AF5-A5AA-35FA6926964E}"/>
          </ac:spMkLst>
        </pc:spChg>
        <pc:spChg chg="mod">
          <ac:chgData name="Dezhong Yao" userId="794760dbfb091494" providerId="LiveId" clId="{2CDC3CAC-6E6B-4E47-8D8A-E5FB685EC108}" dt="2020-08-15T00:49:41.431" v="1342"/>
          <ac:spMkLst>
            <pc:docMk/>
            <pc:sldMk cId="3870254418" sldId="417"/>
            <ac:spMk id="15" creationId="{26B3191A-7BC4-437F-A9A8-EDB99DF1EC54}"/>
          </ac:spMkLst>
        </pc:spChg>
        <pc:spChg chg="mod">
          <ac:chgData name="Dezhong Yao" userId="794760dbfb091494" providerId="LiveId" clId="{2CDC3CAC-6E6B-4E47-8D8A-E5FB685EC108}" dt="2020-08-15T00:49:41.431" v="1342"/>
          <ac:spMkLst>
            <pc:docMk/>
            <pc:sldMk cId="3870254418" sldId="417"/>
            <ac:spMk id="16" creationId="{D368042E-26D7-44F0-B9C1-0E13914BF68E}"/>
          </ac:spMkLst>
        </pc:spChg>
        <pc:spChg chg="mod">
          <ac:chgData name="Dezhong Yao" userId="794760dbfb091494" providerId="LiveId" clId="{2CDC3CAC-6E6B-4E47-8D8A-E5FB685EC108}" dt="2020-08-15T00:49:41.431" v="1342"/>
          <ac:spMkLst>
            <pc:docMk/>
            <pc:sldMk cId="3870254418" sldId="417"/>
            <ac:spMk id="17" creationId="{2D8488FB-7563-463E-9131-663801195382}"/>
          </ac:spMkLst>
        </pc:spChg>
        <pc:spChg chg="mod">
          <ac:chgData name="Dezhong Yao" userId="794760dbfb091494" providerId="LiveId" clId="{2CDC3CAC-6E6B-4E47-8D8A-E5FB685EC108}" dt="2020-08-15T00:49:41.431" v="1342"/>
          <ac:spMkLst>
            <pc:docMk/>
            <pc:sldMk cId="3870254418" sldId="417"/>
            <ac:spMk id="18" creationId="{1BE62294-FAD1-4223-A1BC-71A4D814CED4}"/>
          </ac:spMkLst>
        </pc:spChg>
        <pc:spChg chg="mod">
          <ac:chgData name="Dezhong Yao" userId="794760dbfb091494" providerId="LiveId" clId="{2CDC3CAC-6E6B-4E47-8D8A-E5FB685EC108}" dt="2020-08-15T00:49:41.431" v="1342"/>
          <ac:spMkLst>
            <pc:docMk/>
            <pc:sldMk cId="3870254418" sldId="417"/>
            <ac:spMk id="19" creationId="{BB8FAFA8-E7AD-4846-BAF6-6EA94BD0006E}"/>
          </ac:spMkLst>
        </pc:spChg>
        <pc:spChg chg="mod">
          <ac:chgData name="Dezhong Yao" userId="794760dbfb091494" providerId="LiveId" clId="{2CDC3CAC-6E6B-4E47-8D8A-E5FB685EC108}" dt="2020-08-15T00:49:41.431" v="1342"/>
          <ac:spMkLst>
            <pc:docMk/>
            <pc:sldMk cId="3870254418" sldId="417"/>
            <ac:spMk id="20" creationId="{2ED1D1C8-771E-4BBB-AED3-783ADF46FB50}"/>
          </ac:spMkLst>
        </pc:spChg>
        <pc:spChg chg="mod">
          <ac:chgData name="Dezhong Yao" userId="794760dbfb091494" providerId="LiveId" clId="{2CDC3CAC-6E6B-4E47-8D8A-E5FB685EC108}" dt="2020-08-15T00:49:41.431" v="1342"/>
          <ac:spMkLst>
            <pc:docMk/>
            <pc:sldMk cId="3870254418" sldId="417"/>
            <ac:spMk id="21" creationId="{F9023D46-8F80-48B8-A8C3-4F25951A23CF}"/>
          </ac:spMkLst>
        </pc:spChg>
        <pc:spChg chg="mod">
          <ac:chgData name="Dezhong Yao" userId="794760dbfb091494" providerId="LiveId" clId="{2CDC3CAC-6E6B-4E47-8D8A-E5FB685EC108}" dt="2020-08-15T00:49:41.431" v="1342"/>
          <ac:spMkLst>
            <pc:docMk/>
            <pc:sldMk cId="3870254418" sldId="417"/>
            <ac:spMk id="22" creationId="{F309B1CB-92A3-4BF1-8D8A-3C7DC6B0F257}"/>
          </ac:spMkLst>
        </pc:spChg>
        <pc:spChg chg="mod">
          <ac:chgData name="Dezhong Yao" userId="794760dbfb091494" providerId="LiveId" clId="{2CDC3CAC-6E6B-4E47-8D8A-E5FB685EC108}" dt="2020-08-15T00:49:41.431" v="1342"/>
          <ac:spMkLst>
            <pc:docMk/>
            <pc:sldMk cId="3870254418" sldId="417"/>
            <ac:spMk id="23" creationId="{0208A685-A1F1-49BE-AAD3-16CDEF448334}"/>
          </ac:spMkLst>
        </pc:spChg>
        <pc:spChg chg="mod">
          <ac:chgData name="Dezhong Yao" userId="794760dbfb091494" providerId="LiveId" clId="{2CDC3CAC-6E6B-4E47-8D8A-E5FB685EC108}" dt="2020-08-15T00:49:41.431" v="1342"/>
          <ac:spMkLst>
            <pc:docMk/>
            <pc:sldMk cId="3870254418" sldId="417"/>
            <ac:spMk id="24" creationId="{B3205C0B-3FD9-4F81-A4E8-040193D67880}"/>
          </ac:spMkLst>
        </pc:spChg>
        <pc:spChg chg="mod">
          <ac:chgData name="Dezhong Yao" userId="794760dbfb091494" providerId="LiveId" clId="{2CDC3CAC-6E6B-4E47-8D8A-E5FB685EC108}" dt="2020-08-15T00:49:41.431" v="1342"/>
          <ac:spMkLst>
            <pc:docMk/>
            <pc:sldMk cId="3870254418" sldId="417"/>
            <ac:spMk id="25" creationId="{E60128CE-773A-4079-8272-4BF6E2A9FE79}"/>
          </ac:spMkLst>
        </pc:spChg>
        <pc:spChg chg="mod">
          <ac:chgData name="Dezhong Yao" userId="794760dbfb091494" providerId="LiveId" clId="{2CDC3CAC-6E6B-4E47-8D8A-E5FB685EC108}" dt="2020-08-15T00:49:41.431" v="1342"/>
          <ac:spMkLst>
            <pc:docMk/>
            <pc:sldMk cId="3870254418" sldId="417"/>
            <ac:spMk id="26" creationId="{876BE27C-5696-4AB3-997D-30340431D43E}"/>
          </ac:spMkLst>
        </pc:spChg>
        <pc:spChg chg="mod">
          <ac:chgData name="Dezhong Yao" userId="794760dbfb091494" providerId="LiveId" clId="{2CDC3CAC-6E6B-4E47-8D8A-E5FB685EC108}" dt="2020-08-15T00:49:41.431" v="1342"/>
          <ac:spMkLst>
            <pc:docMk/>
            <pc:sldMk cId="3870254418" sldId="417"/>
            <ac:spMk id="27" creationId="{24087A6B-13BC-4182-A01D-BEFBAF45A306}"/>
          </ac:spMkLst>
        </pc:spChg>
        <pc:spChg chg="mod">
          <ac:chgData name="Dezhong Yao" userId="794760dbfb091494" providerId="LiveId" clId="{2CDC3CAC-6E6B-4E47-8D8A-E5FB685EC108}" dt="2020-08-15T00:49:41.431" v="1342"/>
          <ac:spMkLst>
            <pc:docMk/>
            <pc:sldMk cId="3870254418" sldId="417"/>
            <ac:spMk id="28" creationId="{EB64986A-C2C7-4AE3-A6E6-A79E344980CD}"/>
          </ac:spMkLst>
        </pc:spChg>
        <pc:spChg chg="mod">
          <ac:chgData name="Dezhong Yao" userId="794760dbfb091494" providerId="LiveId" clId="{2CDC3CAC-6E6B-4E47-8D8A-E5FB685EC108}" dt="2020-08-15T00:49:41.431" v="1342"/>
          <ac:spMkLst>
            <pc:docMk/>
            <pc:sldMk cId="3870254418" sldId="417"/>
            <ac:spMk id="29" creationId="{4BA4B451-611E-4383-9324-9010628A7E1D}"/>
          </ac:spMkLst>
        </pc:spChg>
        <pc:spChg chg="mod">
          <ac:chgData name="Dezhong Yao" userId="794760dbfb091494" providerId="LiveId" clId="{2CDC3CAC-6E6B-4E47-8D8A-E5FB685EC108}" dt="2020-08-15T00:49:41.431" v="1342"/>
          <ac:spMkLst>
            <pc:docMk/>
            <pc:sldMk cId="3870254418" sldId="417"/>
            <ac:spMk id="30" creationId="{FCD20226-3046-41A6-AF56-3DD00160FAFF}"/>
          </ac:spMkLst>
        </pc:spChg>
        <pc:spChg chg="mod">
          <ac:chgData name="Dezhong Yao" userId="794760dbfb091494" providerId="LiveId" clId="{2CDC3CAC-6E6B-4E47-8D8A-E5FB685EC108}" dt="2020-08-15T00:49:41.431" v="1342"/>
          <ac:spMkLst>
            <pc:docMk/>
            <pc:sldMk cId="3870254418" sldId="417"/>
            <ac:spMk id="31" creationId="{FF9182D0-B91E-47FE-979B-931F33F9A968}"/>
          </ac:spMkLst>
        </pc:spChg>
        <pc:spChg chg="mod">
          <ac:chgData name="Dezhong Yao" userId="794760dbfb091494" providerId="LiveId" clId="{2CDC3CAC-6E6B-4E47-8D8A-E5FB685EC108}" dt="2020-08-15T00:49:41.431" v="1342"/>
          <ac:spMkLst>
            <pc:docMk/>
            <pc:sldMk cId="3870254418" sldId="417"/>
            <ac:spMk id="32" creationId="{18BE56B5-2BA9-43D2-9BE3-FCE9EED455D7}"/>
          </ac:spMkLst>
        </pc:spChg>
        <pc:spChg chg="mod">
          <ac:chgData name="Dezhong Yao" userId="794760dbfb091494" providerId="LiveId" clId="{2CDC3CAC-6E6B-4E47-8D8A-E5FB685EC108}" dt="2020-08-15T00:49:41.431" v="1342"/>
          <ac:spMkLst>
            <pc:docMk/>
            <pc:sldMk cId="3870254418" sldId="417"/>
            <ac:spMk id="34" creationId="{5F3648DF-70BA-47BF-8EBA-5716404084EB}"/>
          </ac:spMkLst>
        </pc:spChg>
        <pc:spChg chg="mod">
          <ac:chgData name="Dezhong Yao" userId="794760dbfb091494" providerId="LiveId" clId="{2CDC3CAC-6E6B-4E47-8D8A-E5FB685EC108}" dt="2020-08-15T00:49:41.431" v="1342"/>
          <ac:spMkLst>
            <pc:docMk/>
            <pc:sldMk cId="3870254418" sldId="417"/>
            <ac:spMk id="35" creationId="{F3F55002-3DFB-4417-BBEF-1BCB9E46B2AB}"/>
          </ac:spMkLst>
        </pc:spChg>
        <pc:spChg chg="mod">
          <ac:chgData name="Dezhong Yao" userId="794760dbfb091494" providerId="LiveId" clId="{2CDC3CAC-6E6B-4E47-8D8A-E5FB685EC108}" dt="2020-08-15T00:49:41.431" v="1342"/>
          <ac:spMkLst>
            <pc:docMk/>
            <pc:sldMk cId="3870254418" sldId="417"/>
            <ac:spMk id="36" creationId="{C03D18B1-C30E-4FEA-BDE2-8C4A0B3EC789}"/>
          </ac:spMkLst>
        </pc:spChg>
        <pc:spChg chg="mod">
          <ac:chgData name="Dezhong Yao" userId="794760dbfb091494" providerId="LiveId" clId="{2CDC3CAC-6E6B-4E47-8D8A-E5FB685EC108}" dt="2020-08-15T00:49:41.431" v="1342"/>
          <ac:spMkLst>
            <pc:docMk/>
            <pc:sldMk cId="3870254418" sldId="417"/>
            <ac:spMk id="38" creationId="{74B93B6C-5D76-41BC-9F7D-74165C1412DC}"/>
          </ac:spMkLst>
        </pc:spChg>
        <pc:spChg chg="mod">
          <ac:chgData name="Dezhong Yao" userId="794760dbfb091494" providerId="LiveId" clId="{2CDC3CAC-6E6B-4E47-8D8A-E5FB685EC108}" dt="2020-08-15T00:49:41.431" v="1342"/>
          <ac:spMkLst>
            <pc:docMk/>
            <pc:sldMk cId="3870254418" sldId="417"/>
            <ac:spMk id="40" creationId="{347BC051-E6F4-4053-8779-5A9DD08DD27F}"/>
          </ac:spMkLst>
        </pc:spChg>
        <pc:spChg chg="mod">
          <ac:chgData name="Dezhong Yao" userId="794760dbfb091494" providerId="LiveId" clId="{2CDC3CAC-6E6B-4E47-8D8A-E5FB685EC108}" dt="2020-08-15T00:49:41.431" v="1342"/>
          <ac:spMkLst>
            <pc:docMk/>
            <pc:sldMk cId="3870254418" sldId="417"/>
            <ac:spMk id="41" creationId="{10F98CC9-6374-4A2F-8EEB-BFC415C085CE}"/>
          </ac:spMkLst>
        </pc:spChg>
        <pc:spChg chg="mod">
          <ac:chgData name="Dezhong Yao" userId="794760dbfb091494" providerId="LiveId" clId="{2CDC3CAC-6E6B-4E47-8D8A-E5FB685EC108}" dt="2020-08-15T00:49:41.431" v="1342"/>
          <ac:spMkLst>
            <pc:docMk/>
            <pc:sldMk cId="3870254418" sldId="417"/>
            <ac:spMk id="42" creationId="{1682985C-CCC9-4C35-B73A-1B707D15055C}"/>
          </ac:spMkLst>
        </pc:spChg>
        <pc:spChg chg="mod">
          <ac:chgData name="Dezhong Yao" userId="794760dbfb091494" providerId="LiveId" clId="{2CDC3CAC-6E6B-4E47-8D8A-E5FB685EC108}" dt="2020-08-15T00:49:41.431" v="1342"/>
          <ac:spMkLst>
            <pc:docMk/>
            <pc:sldMk cId="3870254418" sldId="417"/>
            <ac:spMk id="43" creationId="{5A3C1EE4-9BA1-4151-9C1E-427D473562DB}"/>
          </ac:spMkLst>
        </pc:spChg>
        <pc:spChg chg="mod">
          <ac:chgData name="Dezhong Yao" userId="794760dbfb091494" providerId="LiveId" clId="{2CDC3CAC-6E6B-4E47-8D8A-E5FB685EC108}" dt="2020-08-15T00:49:41.431" v="1342"/>
          <ac:spMkLst>
            <pc:docMk/>
            <pc:sldMk cId="3870254418" sldId="417"/>
            <ac:spMk id="44" creationId="{92302F0B-B746-4D67-B506-6C6C8C595D33}"/>
          </ac:spMkLst>
        </pc:spChg>
        <pc:spChg chg="mod">
          <ac:chgData name="Dezhong Yao" userId="794760dbfb091494" providerId="LiveId" clId="{2CDC3CAC-6E6B-4E47-8D8A-E5FB685EC108}" dt="2020-08-15T00:49:41.431" v="1342"/>
          <ac:spMkLst>
            <pc:docMk/>
            <pc:sldMk cId="3870254418" sldId="417"/>
            <ac:spMk id="45" creationId="{348FE013-649A-49C3-9AA6-D62B270F0B47}"/>
          </ac:spMkLst>
        </pc:spChg>
        <pc:spChg chg="mod">
          <ac:chgData name="Dezhong Yao" userId="794760dbfb091494" providerId="LiveId" clId="{2CDC3CAC-6E6B-4E47-8D8A-E5FB685EC108}" dt="2020-08-15T00:49:41.431" v="1342"/>
          <ac:spMkLst>
            <pc:docMk/>
            <pc:sldMk cId="3870254418" sldId="417"/>
            <ac:spMk id="46" creationId="{6EBFF6A2-A139-411C-A54C-3DCE336A9EC1}"/>
          </ac:spMkLst>
        </pc:spChg>
        <pc:spChg chg="mod">
          <ac:chgData name="Dezhong Yao" userId="794760dbfb091494" providerId="LiveId" clId="{2CDC3CAC-6E6B-4E47-8D8A-E5FB685EC108}" dt="2020-08-15T00:49:41.431" v="1342"/>
          <ac:spMkLst>
            <pc:docMk/>
            <pc:sldMk cId="3870254418" sldId="417"/>
            <ac:spMk id="47" creationId="{7D6FEE2D-1708-43F3-9E94-EBB1FA5A5565}"/>
          </ac:spMkLst>
        </pc:spChg>
        <pc:spChg chg="mod">
          <ac:chgData name="Dezhong Yao" userId="794760dbfb091494" providerId="LiveId" clId="{2CDC3CAC-6E6B-4E47-8D8A-E5FB685EC108}" dt="2020-08-15T00:49:41.431" v="1342"/>
          <ac:spMkLst>
            <pc:docMk/>
            <pc:sldMk cId="3870254418" sldId="417"/>
            <ac:spMk id="48" creationId="{E63CCF10-B66D-4ECA-9908-769FB8795DD4}"/>
          </ac:spMkLst>
        </pc:spChg>
        <pc:spChg chg="mod">
          <ac:chgData name="Dezhong Yao" userId="794760dbfb091494" providerId="LiveId" clId="{2CDC3CAC-6E6B-4E47-8D8A-E5FB685EC108}" dt="2020-08-15T00:49:41.431" v="1342"/>
          <ac:spMkLst>
            <pc:docMk/>
            <pc:sldMk cId="3870254418" sldId="417"/>
            <ac:spMk id="49" creationId="{71229B32-58E8-40AF-BF9E-0580EAD0B99A}"/>
          </ac:spMkLst>
        </pc:spChg>
        <pc:spChg chg="mod">
          <ac:chgData name="Dezhong Yao" userId="794760dbfb091494" providerId="LiveId" clId="{2CDC3CAC-6E6B-4E47-8D8A-E5FB685EC108}" dt="2020-08-15T00:49:41.431" v="1342"/>
          <ac:spMkLst>
            <pc:docMk/>
            <pc:sldMk cId="3870254418" sldId="417"/>
            <ac:spMk id="50" creationId="{09135DE0-F72A-4DA6-9A08-AA9115AA636D}"/>
          </ac:spMkLst>
        </pc:spChg>
        <pc:spChg chg="mod">
          <ac:chgData name="Dezhong Yao" userId="794760dbfb091494" providerId="LiveId" clId="{2CDC3CAC-6E6B-4E47-8D8A-E5FB685EC108}" dt="2020-08-15T00:49:41.431" v="1342"/>
          <ac:spMkLst>
            <pc:docMk/>
            <pc:sldMk cId="3870254418" sldId="417"/>
            <ac:spMk id="51" creationId="{0424E44B-FF61-469C-BBE3-D80A0E18D8E1}"/>
          </ac:spMkLst>
        </pc:spChg>
        <pc:spChg chg="mod">
          <ac:chgData name="Dezhong Yao" userId="794760dbfb091494" providerId="LiveId" clId="{2CDC3CAC-6E6B-4E47-8D8A-E5FB685EC108}" dt="2020-08-15T00:49:41.431" v="1342"/>
          <ac:spMkLst>
            <pc:docMk/>
            <pc:sldMk cId="3870254418" sldId="417"/>
            <ac:spMk id="52" creationId="{4059F042-340F-4271-BBFA-FDD7F13E2713}"/>
          </ac:spMkLst>
        </pc:spChg>
        <pc:spChg chg="mod">
          <ac:chgData name="Dezhong Yao" userId="794760dbfb091494" providerId="LiveId" clId="{2CDC3CAC-6E6B-4E47-8D8A-E5FB685EC108}" dt="2020-08-15T00:49:41.431" v="1342"/>
          <ac:spMkLst>
            <pc:docMk/>
            <pc:sldMk cId="3870254418" sldId="417"/>
            <ac:spMk id="53" creationId="{42301F64-FB3D-4828-A0C4-3E4D175BE4EE}"/>
          </ac:spMkLst>
        </pc:spChg>
        <pc:grpChg chg="add mod">
          <ac:chgData name="Dezhong Yao" userId="794760dbfb091494" providerId="LiveId" clId="{2CDC3CAC-6E6B-4E47-8D8A-E5FB685EC108}" dt="2020-08-15T00:49:41.431" v="1342"/>
          <ac:grpSpMkLst>
            <pc:docMk/>
            <pc:sldMk cId="3870254418" sldId="417"/>
            <ac:grpSpMk id="6" creationId="{6B461C2E-EDB9-49F1-9CB4-A1090A34C92B}"/>
          </ac:grpSpMkLst>
        </pc:grpChg>
        <pc:grpChg chg="mod">
          <ac:chgData name="Dezhong Yao" userId="794760dbfb091494" providerId="LiveId" clId="{2CDC3CAC-6E6B-4E47-8D8A-E5FB685EC108}" dt="2020-08-15T00:49:41.431" v="1342"/>
          <ac:grpSpMkLst>
            <pc:docMk/>
            <pc:sldMk cId="3870254418" sldId="417"/>
            <ac:grpSpMk id="8" creationId="{0B0D6427-10C9-44B4-A614-51A446799148}"/>
          </ac:grpSpMkLst>
        </pc:grpChg>
        <pc:grpChg chg="mod">
          <ac:chgData name="Dezhong Yao" userId="794760dbfb091494" providerId="LiveId" clId="{2CDC3CAC-6E6B-4E47-8D8A-E5FB685EC108}" dt="2020-08-15T00:49:41.431" v="1342"/>
          <ac:grpSpMkLst>
            <pc:docMk/>
            <pc:sldMk cId="3870254418" sldId="417"/>
            <ac:grpSpMk id="33" creationId="{AACA2134-1DA3-4BCA-999C-25E3E97FFB9B}"/>
          </ac:grpSpMkLst>
        </pc:grpChg>
        <pc:grpChg chg="mod">
          <ac:chgData name="Dezhong Yao" userId="794760dbfb091494" providerId="LiveId" clId="{2CDC3CAC-6E6B-4E47-8D8A-E5FB685EC108}" dt="2020-08-15T00:49:41.431" v="1342"/>
          <ac:grpSpMkLst>
            <pc:docMk/>
            <pc:sldMk cId="3870254418" sldId="417"/>
            <ac:grpSpMk id="37" creationId="{E5DD4C3D-E91B-4713-BEFE-14688B8F94A1}"/>
          </ac:grpSpMkLst>
        </pc:grpChg>
        <pc:picChg chg="del">
          <ac:chgData name="Dezhong Yao" userId="794760dbfb091494" providerId="LiveId" clId="{2CDC3CAC-6E6B-4E47-8D8A-E5FB685EC108}" dt="2020-08-15T00:49:40.897" v="1341" actId="478"/>
          <ac:picMkLst>
            <pc:docMk/>
            <pc:sldMk cId="3870254418" sldId="417"/>
            <ac:picMk id="5" creationId="{3A56461A-E39B-40C1-BC05-AB247AA4EF91}"/>
          </ac:picMkLst>
        </pc:picChg>
        <pc:picChg chg="del">
          <ac:chgData name="Dezhong Yao" userId="794760dbfb091494" providerId="LiveId" clId="{2CDC3CAC-6E6B-4E47-8D8A-E5FB685EC108}" dt="2020-08-15T00:49:45.844" v="1343" actId="478"/>
          <ac:picMkLst>
            <pc:docMk/>
            <pc:sldMk cId="3870254418" sldId="417"/>
            <ac:picMk id="7" creationId="{1530AADA-82BE-469D-BB14-8CC316D63A94}"/>
          </ac:picMkLst>
        </pc:picChg>
        <pc:cxnChg chg="mod">
          <ac:chgData name="Dezhong Yao" userId="794760dbfb091494" providerId="LiveId" clId="{2CDC3CAC-6E6B-4E47-8D8A-E5FB685EC108}" dt="2020-08-15T00:49:41.431" v="1342"/>
          <ac:cxnSpMkLst>
            <pc:docMk/>
            <pc:sldMk cId="3870254418" sldId="417"/>
            <ac:cxnSpMk id="39" creationId="{3495CC04-35E3-44AF-9862-7CF44DF5A6EC}"/>
          </ac:cxnSpMkLst>
        </pc:cxnChg>
      </pc:sldChg>
      <pc:sldChg chg="addSp delSp mod">
        <pc:chgData name="Dezhong Yao" userId="794760dbfb091494" providerId="LiveId" clId="{2CDC3CAC-6E6B-4E47-8D8A-E5FB685EC108}" dt="2020-08-15T00:50:04.390" v="1348" actId="22"/>
        <pc:sldMkLst>
          <pc:docMk/>
          <pc:sldMk cId="3691697600" sldId="422"/>
        </pc:sldMkLst>
        <pc:spChg chg="add">
          <ac:chgData name="Dezhong Yao" userId="794760dbfb091494" providerId="LiveId" clId="{2CDC3CAC-6E6B-4E47-8D8A-E5FB685EC108}" dt="2020-08-15T00:50:04.390" v="1348" actId="22"/>
          <ac:spMkLst>
            <pc:docMk/>
            <pc:sldMk cId="3691697600" sldId="422"/>
            <ac:spMk id="8" creationId="{2E13C92D-2AEB-4D94-A928-B279B2DC9CAD}"/>
          </ac:spMkLst>
        </pc:spChg>
        <pc:graphicFrameChg chg="add">
          <ac:chgData name="Dezhong Yao" userId="794760dbfb091494" providerId="LiveId" clId="{2CDC3CAC-6E6B-4E47-8D8A-E5FB685EC108}" dt="2020-08-15T00:50:04.390" v="1348" actId="22"/>
          <ac:graphicFrameMkLst>
            <pc:docMk/>
            <pc:sldMk cId="3691697600" sldId="422"/>
            <ac:graphicFrameMk id="4" creationId="{3BF21C05-9FD6-429B-9B12-8F7D91E00218}"/>
          </ac:graphicFrameMkLst>
        </pc:graphicFrameChg>
        <pc:picChg chg="del">
          <ac:chgData name="Dezhong Yao" userId="794760dbfb091494" providerId="LiveId" clId="{2CDC3CAC-6E6B-4E47-8D8A-E5FB685EC108}" dt="2020-08-15T00:50:04.101" v="1347" actId="478"/>
          <ac:picMkLst>
            <pc:docMk/>
            <pc:sldMk cId="3691697600" sldId="422"/>
            <ac:picMk id="6" creationId="{095B11A3-677F-44DC-8CED-5ED52F6F91BA}"/>
          </ac:picMkLst>
        </pc:picChg>
      </pc:sldChg>
    </pc:docChg>
  </pc:docChgLst>
  <pc:docChgLst>
    <pc:chgData name="Dezhong Yao" userId="794760dbfb091494" providerId="LiveId" clId="{D8D625D3-C31A-41E7-97CB-1A78EDFAADE5}"/>
  </pc:docChgLst>
  <pc:docChgLst>
    <pc:chgData name="Dezhong Yao" userId="794760dbfb091494" providerId="LiveId" clId="{E574878B-970F-4A84-8466-86B77E3464EC}"/>
    <pc:docChg chg="undo redo custSel addSld delSld modSld sldOrd">
      <pc:chgData name="Dezhong Yao" userId="794760dbfb091494" providerId="LiveId" clId="{E574878B-970F-4A84-8466-86B77E3464EC}" dt="2020-07-09T02:58:32.370" v="23081" actId="6549"/>
      <pc:docMkLst>
        <pc:docMk/>
      </pc:docMkLst>
      <pc:sldChg chg="modSp">
        <pc:chgData name="Dezhong Yao" userId="794760dbfb091494" providerId="LiveId" clId="{E574878B-970F-4A84-8466-86B77E3464EC}" dt="2020-06-29T01:17:53.777" v="9"/>
        <pc:sldMkLst>
          <pc:docMk/>
          <pc:sldMk cId="1699284995" sldId="291"/>
        </pc:sldMkLst>
        <pc:spChg chg="mod">
          <ac:chgData name="Dezhong Yao" userId="794760dbfb091494" providerId="LiveId" clId="{E574878B-970F-4A84-8466-86B77E3464EC}" dt="2020-06-29T01:17:53.777" v="9"/>
          <ac:spMkLst>
            <pc:docMk/>
            <pc:sldMk cId="1699284995" sldId="291"/>
            <ac:spMk id="52" creationId="{6539CF2D-F07E-4027-B20B-D38E2566454F}"/>
          </ac:spMkLst>
        </pc:spChg>
      </pc:sldChg>
      <pc:sldChg chg="modSp">
        <pc:chgData name="Dezhong Yao" userId="794760dbfb091494" providerId="LiveId" clId="{E574878B-970F-4A84-8466-86B77E3464EC}" dt="2020-06-29T01:18:42.663" v="131"/>
        <pc:sldMkLst>
          <pc:docMk/>
          <pc:sldMk cId="3136402415" sldId="292"/>
        </pc:sldMkLst>
        <pc:spChg chg="mod">
          <ac:chgData name="Dezhong Yao" userId="794760dbfb091494" providerId="LiveId" clId="{E574878B-970F-4A84-8466-86B77E3464EC}" dt="2020-06-29T01:18:42.663" v="131"/>
          <ac:spMkLst>
            <pc:docMk/>
            <pc:sldMk cId="3136402415" sldId="292"/>
            <ac:spMk id="3" creationId="{257E60E8-C24A-4ABE-A75A-68AD41EFD850}"/>
          </ac:spMkLst>
        </pc:spChg>
      </pc:sldChg>
      <pc:sldChg chg="modSp">
        <pc:chgData name="Dezhong Yao" userId="794760dbfb091494" providerId="LiveId" clId="{E574878B-970F-4A84-8466-86B77E3464EC}" dt="2020-07-09T02:58:32.370" v="23081" actId="6549"/>
        <pc:sldMkLst>
          <pc:docMk/>
          <pc:sldMk cId="1162421606" sldId="336"/>
        </pc:sldMkLst>
        <pc:spChg chg="mod">
          <ac:chgData name="Dezhong Yao" userId="794760dbfb091494" providerId="LiveId" clId="{E574878B-970F-4A84-8466-86B77E3464EC}" dt="2020-07-09T02:58:32.370" v="23081" actId="6549"/>
          <ac:spMkLst>
            <pc:docMk/>
            <pc:sldMk cId="1162421606" sldId="336"/>
            <ac:spMk id="3" creationId="{3A26B60E-11DE-488B-8CE2-96B04DE40B62}"/>
          </ac:spMkLst>
        </pc:spChg>
      </pc:sldChg>
      <pc:sldChg chg="modSp add">
        <pc:chgData name="Dezhong Yao" userId="794760dbfb091494" providerId="LiveId" clId="{E574878B-970F-4A84-8466-86B77E3464EC}" dt="2020-06-29T01:18:58.391" v="137" actId="207"/>
        <pc:sldMkLst>
          <pc:docMk/>
          <pc:sldMk cId="1574095740" sldId="337"/>
        </pc:sldMkLst>
        <pc:spChg chg="mod">
          <ac:chgData name="Dezhong Yao" userId="794760dbfb091494" providerId="LiveId" clId="{E574878B-970F-4A84-8466-86B77E3464EC}" dt="2020-06-29T01:18:58.391" v="137" actId="207"/>
          <ac:spMkLst>
            <pc:docMk/>
            <pc:sldMk cId="1574095740" sldId="337"/>
            <ac:spMk id="3" creationId="{257E60E8-C24A-4ABE-A75A-68AD41EFD850}"/>
          </ac:spMkLst>
        </pc:spChg>
      </pc:sldChg>
      <pc:sldChg chg="addSp modSp add">
        <pc:chgData name="Dezhong Yao" userId="794760dbfb091494" providerId="LiveId" clId="{E574878B-970F-4A84-8466-86B77E3464EC}" dt="2020-06-29T01:54:33.066" v="418" actId="14100"/>
        <pc:sldMkLst>
          <pc:docMk/>
          <pc:sldMk cId="683737169" sldId="338"/>
        </pc:sldMkLst>
        <pc:spChg chg="mod">
          <ac:chgData name="Dezhong Yao" userId="794760dbfb091494" providerId="LiveId" clId="{E574878B-970F-4A84-8466-86B77E3464EC}" dt="2020-06-29T01:20:56.519" v="148"/>
          <ac:spMkLst>
            <pc:docMk/>
            <pc:sldMk cId="683737169" sldId="338"/>
            <ac:spMk id="2" creationId="{1E273ED0-16F1-4B62-8367-2DC6341DF57C}"/>
          </ac:spMkLst>
        </pc:spChg>
        <pc:spChg chg="mod">
          <ac:chgData name="Dezhong Yao" userId="794760dbfb091494" providerId="LiveId" clId="{E574878B-970F-4A84-8466-86B77E3464EC}" dt="2020-06-29T01:54:33.066" v="418" actId="14100"/>
          <ac:spMkLst>
            <pc:docMk/>
            <pc:sldMk cId="683737169" sldId="338"/>
            <ac:spMk id="3" creationId="{40EE0923-0627-48A6-865F-51C20D38B244}"/>
          </ac:spMkLst>
        </pc:spChg>
        <pc:spChg chg="add mod">
          <ac:chgData name="Dezhong Yao" userId="794760dbfb091494" providerId="LiveId" clId="{E574878B-970F-4A84-8466-86B77E3464EC}" dt="2020-06-29T01:53:58.855" v="416" actId="255"/>
          <ac:spMkLst>
            <pc:docMk/>
            <pc:sldMk cId="683737169" sldId="338"/>
            <ac:spMk id="5" creationId="{41BE57DF-6DB5-4ED3-8A82-30DB5642750E}"/>
          </ac:spMkLst>
        </pc:spChg>
        <pc:picChg chg="add mod">
          <ac:chgData name="Dezhong Yao" userId="794760dbfb091494" providerId="LiveId" clId="{E574878B-970F-4A84-8466-86B77E3464EC}" dt="2020-06-29T01:53:18.218" v="411" actId="1076"/>
          <ac:picMkLst>
            <pc:docMk/>
            <pc:sldMk cId="683737169" sldId="338"/>
            <ac:picMk id="4" creationId="{BFD7EAE7-2525-4C7A-8A67-62A89DD508A8}"/>
          </ac:picMkLst>
        </pc:picChg>
      </pc:sldChg>
      <pc:sldChg chg="modSp add">
        <pc:chgData name="Dezhong Yao" userId="794760dbfb091494" providerId="LiveId" clId="{E574878B-970F-4A84-8466-86B77E3464EC}" dt="2020-06-29T09:46:12.470" v="1760"/>
        <pc:sldMkLst>
          <pc:docMk/>
          <pc:sldMk cId="2676831429" sldId="339"/>
        </pc:sldMkLst>
        <pc:spChg chg="mod">
          <ac:chgData name="Dezhong Yao" userId="794760dbfb091494" providerId="LiveId" clId="{E574878B-970F-4A84-8466-86B77E3464EC}" dt="2020-06-29T01:23:43.411" v="341"/>
          <ac:spMkLst>
            <pc:docMk/>
            <pc:sldMk cId="2676831429" sldId="339"/>
            <ac:spMk id="2" creationId="{720EE115-D926-45DC-9B11-F9EB64B94042}"/>
          </ac:spMkLst>
        </pc:spChg>
        <pc:spChg chg="mod">
          <ac:chgData name="Dezhong Yao" userId="794760dbfb091494" providerId="LiveId" clId="{E574878B-970F-4A84-8466-86B77E3464EC}" dt="2020-06-29T09:46:12.470" v="1760"/>
          <ac:spMkLst>
            <pc:docMk/>
            <pc:sldMk cId="2676831429" sldId="339"/>
            <ac:spMk id="3" creationId="{11E92CA2-A1B4-4FC1-895D-8BE0F2DCF705}"/>
          </ac:spMkLst>
        </pc:spChg>
      </pc:sldChg>
      <pc:sldChg chg="addSp modSp add">
        <pc:chgData name="Dezhong Yao" userId="794760dbfb091494" providerId="LiveId" clId="{E574878B-970F-4A84-8466-86B77E3464EC}" dt="2020-07-06T08:36:19.257" v="9779" actId="1076"/>
        <pc:sldMkLst>
          <pc:docMk/>
          <pc:sldMk cId="287729681" sldId="340"/>
        </pc:sldMkLst>
        <pc:spChg chg="mod">
          <ac:chgData name="Dezhong Yao" userId="794760dbfb091494" providerId="LiveId" clId="{E574878B-970F-4A84-8466-86B77E3464EC}" dt="2020-06-30T02:56:37.612" v="2829"/>
          <ac:spMkLst>
            <pc:docMk/>
            <pc:sldMk cId="287729681" sldId="340"/>
            <ac:spMk id="2" creationId="{16B8928C-0EE8-4580-9B5A-9D95DDC7B310}"/>
          </ac:spMkLst>
        </pc:spChg>
        <pc:spChg chg="mod">
          <ac:chgData name="Dezhong Yao" userId="794760dbfb091494" providerId="LiveId" clId="{E574878B-970F-4A84-8466-86B77E3464EC}" dt="2020-07-06T08:35:34.104" v="9773"/>
          <ac:spMkLst>
            <pc:docMk/>
            <pc:sldMk cId="287729681" sldId="340"/>
            <ac:spMk id="3" creationId="{EC91E273-265C-45B7-9C89-4A36B88F8742}"/>
          </ac:spMkLst>
        </pc:spChg>
        <pc:picChg chg="add mod">
          <ac:chgData name="Dezhong Yao" userId="794760dbfb091494" providerId="LiveId" clId="{E574878B-970F-4A84-8466-86B77E3464EC}" dt="2020-07-06T08:36:19.257" v="9779" actId="1076"/>
          <ac:picMkLst>
            <pc:docMk/>
            <pc:sldMk cId="287729681" sldId="340"/>
            <ac:picMk id="5" creationId="{2D9EBBC2-064E-4F3D-8852-EC65DC30EB5B}"/>
          </ac:picMkLst>
        </pc:picChg>
      </pc:sldChg>
      <pc:sldChg chg="modSp add ord">
        <pc:chgData name="Dezhong Yao" userId="794760dbfb091494" providerId="LiveId" clId="{E574878B-970F-4A84-8466-86B77E3464EC}" dt="2020-06-30T02:56:00.566" v="2767"/>
        <pc:sldMkLst>
          <pc:docMk/>
          <pc:sldMk cId="395629063" sldId="341"/>
        </pc:sldMkLst>
        <pc:spChg chg="mod">
          <ac:chgData name="Dezhong Yao" userId="794760dbfb091494" providerId="LiveId" clId="{E574878B-970F-4A84-8466-86B77E3464EC}" dt="2020-06-29T01:19:10.272" v="141" actId="207"/>
          <ac:spMkLst>
            <pc:docMk/>
            <pc:sldMk cId="395629063" sldId="341"/>
            <ac:spMk id="3" creationId="{257E60E8-C24A-4ABE-A75A-68AD41EFD850}"/>
          </ac:spMkLst>
        </pc:spChg>
      </pc:sldChg>
      <pc:sldChg chg="modSp add">
        <pc:chgData name="Dezhong Yao" userId="794760dbfb091494" providerId="LiveId" clId="{E574878B-970F-4A84-8466-86B77E3464EC}" dt="2020-07-01T07:59:03.367" v="3576"/>
        <pc:sldMkLst>
          <pc:docMk/>
          <pc:sldMk cId="3966753017" sldId="342"/>
        </pc:sldMkLst>
        <pc:spChg chg="mod">
          <ac:chgData name="Dezhong Yao" userId="794760dbfb091494" providerId="LiveId" clId="{E574878B-970F-4A84-8466-86B77E3464EC}" dt="2020-06-29T01:24:10.832" v="400"/>
          <ac:spMkLst>
            <pc:docMk/>
            <pc:sldMk cId="3966753017" sldId="342"/>
            <ac:spMk id="2" creationId="{642EEE8B-A10F-4213-9091-11C714BFC426}"/>
          </ac:spMkLst>
        </pc:spChg>
        <pc:spChg chg="mod">
          <ac:chgData name="Dezhong Yao" userId="794760dbfb091494" providerId="LiveId" clId="{E574878B-970F-4A84-8466-86B77E3464EC}" dt="2020-07-01T07:59:03.367" v="3576"/>
          <ac:spMkLst>
            <pc:docMk/>
            <pc:sldMk cId="3966753017" sldId="342"/>
            <ac:spMk id="3" creationId="{6A923C06-9CA7-4990-B169-F2AE750B9EA2}"/>
          </ac:spMkLst>
        </pc:spChg>
      </pc:sldChg>
      <pc:sldChg chg="modSp add ord">
        <pc:chgData name="Dezhong Yao" userId="794760dbfb091494" providerId="LiveId" clId="{E574878B-970F-4A84-8466-86B77E3464EC}" dt="2020-06-29T01:19:30.650" v="147" actId="207"/>
        <pc:sldMkLst>
          <pc:docMk/>
          <pc:sldMk cId="2686672065" sldId="343"/>
        </pc:sldMkLst>
        <pc:spChg chg="mod">
          <ac:chgData name="Dezhong Yao" userId="794760dbfb091494" providerId="LiveId" clId="{E574878B-970F-4A84-8466-86B77E3464EC}" dt="2020-06-29T01:19:30.650" v="147" actId="207"/>
          <ac:spMkLst>
            <pc:docMk/>
            <pc:sldMk cId="2686672065" sldId="343"/>
            <ac:spMk id="3" creationId="{257E60E8-C24A-4ABE-A75A-68AD41EFD850}"/>
          </ac:spMkLst>
        </pc:spChg>
      </pc:sldChg>
      <pc:sldChg chg="addSp delSp modSp add">
        <pc:chgData name="Dezhong Yao" userId="794760dbfb091494" providerId="LiveId" clId="{E574878B-970F-4A84-8466-86B77E3464EC}" dt="2020-06-29T08:46:25.711" v="633" actId="1076"/>
        <pc:sldMkLst>
          <pc:docMk/>
          <pc:sldMk cId="1553725775" sldId="344"/>
        </pc:sldMkLst>
        <pc:spChg chg="mod">
          <ac:chgData name="Dezhong Yao" userId="794760dbfb091494" providerId="LiveId" clId="{E574878B-970F-4A84-8466-86B77E3464EC}" dt="2020-06-29T08:31:29.664" v="624" actId="14100"/>
          <ac:spMkLst>
            <pc:docMk/>
            <pc:sldMk cId="1553725775" sldId="344"/>
            <ac:spMk id="3" creationId="{40EE0923-0627-48A6-865F-51C20D38B244}"/>
          </ac:spMkLst>
        </pc:spChg>
        <pc:spChg chg="add del mod">
          <ac:chgData name="Dezhong Yao" userId="794760dbfb091494" providerId="LiveId" clId="{E574878B-970F-4A84-8466-86B77E3464EC}" dt="2020-06-29T08:38:26.305" v="630" actId="478"/>
          <ac:spMkLst>
            <pc:docMk/>
            <pc:sldMk cId="1553725775" sldId="344"/>
            <ac:spMk id="4" creationId="{04185FD5-5CAC-487A-AB2A-076E2D5CBAEF}"/>
          </ac:spMkLst>
        </pc:spChg>
        <pc:picChg chg="add mod">
          <ac:chgData name="Dezhong Yao" userId="794760dbfb091494" providerId="LiveId" clId="{E574878B-970F-4A84-8466-86B77E3464EC}" dt="2020-06-29T08:46:25.711" v="633" actId="1076"/>
          <ac:picMkLst>
            <pc:docMk/>
            <pc:sldMk cId="1553725775" sldId="344"/>
            <ac:picMk id="6" creationId="{D59DEFFA-F640-4DD3-BE50-B6980A99F3E7}"/>
          </ac:picMkLst>
        </pc:picChg>
      </pc:sldChg>
      <pc:sldChg chg="addSp delSp modSp add">
        <pc:chgData name="Dezhong Yao" userId="794760dbfb091494" providerId="LiveId" clId="{E574878B-970F-4A84-8466-86B77E3464EC}" dt="2020-06-29T09:36:38.025" v="1307"/>
        <pc:sldMkLst>
          <pc:docMk/>
          <pc:sldMk cId="2264375919" sldId="345"/>
        </pc:sldMkLst>
        <pc:spChg chg="mod">
          <ac:chgData name="Dezhong Yao" userId="794760dbfb091494" providerId="LiveId" clId="{E574878B-970F-4A84-8466-86B77E3464EC}" dt="2020-06-29T09:36:38.025" v="1307"/>
          <ac:spMkLst>
            <pc:docMk/>
            <pc:sldMk cId="2264375919" sldId="345"/>
            <ac:spMk id="3" creationId="{40EE0923-0627-48A6-865F-51C20D38B244}"/>
          </ac:spMkLst>
        </pc:spChg>
        <pc:picChg chg="add del mod">
          <ac:chgData name="Dezhong Yao" userId="794760dbfb091494" providerId="LiveId" clId="{E574878B-970F-4A84-8466-86B77E3464EC}" dt="2020-06-29T09:14:17.878" v="637"/>
          <ac:picMkLst>
            <pc:docMk/>
            <pc:sldMk cId="2264375919" sldId="345"/>
            <ac:picMk id="5" creationId="{B6534632-ED4A-49A5-A8EE-D32FEACB4D60}"/>
          </ac:picMkLst>
        </pc:picChg>
      </pc:sldChg>
      <pc:sldChg chg="addSp modSp add">
        <pc:chgData name="Dezhong Yao" userId="794760dbfb091494" providerId="LiveId" clId="{E574878B-970F-4A84-8466-86B77E3464EC}" dt="2020-06-29T09:27:56.630" v="780"/>
        <pc:sldMkLst>
          <pc:docMk/>
          <pc:sldMk cId="1278506387" sldId="346"/>
        </pc:sldMkLst>
        <pc:spChg chg="mod">
          <ac:chgData name="Dezhong Yao" userId="794760dbfb091494" providerId="LiveId" clId="{E574878B-970F-4A84-8466-86B77E3464EC}" dt="2020-06-29T09:14:27.659" v="646"/>
          <ac:spMkLst>
            <pc:docMk/>
            <pc:sldMk cId="1278506387" sldId="346"/>
            <ac:spMk id="2" creationId="{41D5BCF5-016B-4202-97E7-51117BF11C8C}"/>
          </ac:spMkLst>
        </pc:spChg>
        <pc:spChg chg="mod">
          <ac:chgData name="Dezhong Yao" userId="794760dbfb091494" providerId="LiveId" clId="{E574878B-970F-4A84-8466-86B77E3464EC}" dt="2020-06-29T09:27:56.630" v="780"/>
          <ac:spMkLst>
            <pc:docMk/>
            <pc:sldMk cId="1278506387" sldId="346"/>
            <ac:spMk id="3" creationId="{D56EB7C3-9DDA-4BB1-8863-9127A97B4E9B}"/>
          </ac:spMkLst>
        </pc:spChg>
        <pc:picChg chg="add">
          <ac:chgData name="Dezhong Yao" userId="794760dbfb091494" providerId="LiveId" clId="{E574878B-970F-4A84-8466-86B77E3464EC}" dt="2020-06-29T09:14:22.404" v="645"/>
          <ac:picMkLst>
            <pc:docMk/>
            <pc:sldMk cId="1278506387" sldId="346"/>
            <ac:picMk id="4" creationId="{A9FF9143-6135-4DAA-BDE6-92B8A81A06FF}"/>
          </ac:picMkLst>
        </pc:picChg>
      </pc:sldChg>
      <pc:sldChg chg="addSp delSp modSp add">
        <pc:chgData name="Dezhong Yao" userId="794760dbfb091494" providerId="LiveId" clId="{E574878B-970F-4A84-8466-86B77E3464EC}" dt="2020-06-30T02:55:07.317" v="2764" actId="1035"/>
        <pc:sldMkLst>
          <pc:docMk/>
          <pc:sldMk cId="4133658942" sldId="347"/>
        </pc:sldMkLst>
        <pc:spChg chg="mod">
          <ac:chgData name="Dezhong Yao" userId="794760dbfb091494" providerId="LiveId" clId="{E574878B-970F-4A84-8466-86B77E3464EC}" dt="2020-06-30T00:33:00.229" v="1790"/>
          <ac:spMkLst>
            <pc:docMk/>
            <pc:sldMk cId="4133658942" sldId="347"/>
            <ac:spMk id="2" creationId="{1355C6F8-1FCB-49F7-A69B-E2D0C4E9CA70}"/>
          </ac:spMkLst>
        </pc:spChg>
        <pc:spChg chg="mod">
          <ac:chgData name="Dezhong Yao" userId="794760dbfb091494" providerId="LiveId" clId="{E574878B-970F-4A84-8466-86B77E3464EC}" dt="2020-06-30T02:05:43.422" v="2304" actId="14100"/>
          <ac:spMkLst>
            <pc:docMk/>
            <pc:sldMk cId="4133658942" sldId="347"/>
            <ac:spMk id="3" creationId="{2AAE30D9-39DE-4737-A843-BA98ADA3B123}"/>
          </ac:spMkLst>
        </pc:spChg>
        <pc:spChg chg="add del mod">
          <ac:chgData name="Dezhong Yao" userId="794760dbfb091494" providerId="LiveId" clId="{E574878B-970F-4A84-8466-86B77E3464EC}" dt="2020-06-30T01:51:23.654" v="2285" actId="478"/>
          <ac:spMkLst>
            <pc:docMk/>
            <pc:sldMk cId="4133658942" sldId="347"/>
            <ac:spMk id="4" creationId="{B0BA82EC-0EF1-45F5-BAFB-DC4B5C82F60F}"/>
          </ac:spMkLst>
        </pc:spChg>
        <pc:spChg chg="add del mod">
          <ac:chgData name="Dezhong Yao" userId="794760dbfb091494" providerId="LiveId" clId="{E574878B-970F-4A84-8466-86B77E3464EC}" dt="2020-06-30T02:06:16.320" v="2314" actId="478"/>
          <ac:spMkLst>
            <pc:docMk/>
            <pc:sldMk cId="4133658942" sldId="347"/>
            <ac:spMk id="13" creationId="{E2F43DD4-3E8C-47A5-8DDD-09AD89562057}"/>
          </ac:spMkLst>
        </pc:spChg>
        <pc:spChg chg="add mod">
          <ac:chgData name="Dezhong Yao" userId="794760dbfb091494" providerId="LiveId" clId="{E574878B-970F-4A84-8466-86B77E3464EC}" dt="2020-06-30T02:38:26.966" v="2518" actId="1036"/>
          <ac:spMkLst>
            <pc:docMk/>
            <pc:sldMk cId="4133658942" sldId="347"/>
            <ac:spMk id="14" creationId="{2203133D-8289-457B-BD65-B82278333DF6}"/>
          </ac:spMkLst>
        </pc:spChg>
        <pc:spChg chg="add del mod">
          <ac:chgData name="Dezhong Yao" userId="794760dbfb091494" providerId="LiveId" clId="{E574878B-970F-4A84-8466-86B77E3464EC}" dt="2020-06-30T02:09:58.916" v="2446" actId="478"/>
          <ac:spMkLst>
            <pc:docMk/>
            <pc:sldMk cId="4133658942" sldId="347"/>
            <ac:spMk id="15" creationId="{A60F5F09-3E49-4BE0-9979-673D41F5476C}"/>
          </ac:spMkLst>
        </pc:spChg>
        <pc:spChg chg="add mod">
          <ac:chgData name="Dezhong Yao" userId="794760dbfb091494" providerId="LiveId" clId="{E574878B-970F-4A84-8466-86B77E3464EC}" dt="2020-06-30T02:55:07.317" v="2764" actId="1035"/>
          <ac:spMkLst>
            <pc:docMk/>
            <pc:sldMk cId="4133658942" sldId="347"/>
            <ac:spMk id="34" creationId="{8D06F2AE-FD7C-4234-B122-5EA809500FB0}"/>
          </ac:spMkLst>
        </pc:spChg>
        <pc:spChg chg="add mod">
          <ac:chgData name="Dezhong Yao" userId="794760dbfb091494" providerId="LiveId" clId="{E574878B-970F-4A84-8466-86B77E3464EC}" dt="2020-06-30T02:48:24.973" v="2626" actId="1076"/>
          <ac:spMkLst>
            <pc:docMk/>
            <pc:sldMk cId="4133658942" sldId="347"/>
            <ac:spMk id="35" creationId="{E2B4AB53-4A2A-460A-BBC7-6811FDA895CD}"/>
          </ac:spMkLst>
        </pc:spChg>
        <pc:spChg chg="add mod">
          <ac:chgData name="Dezhong Yao" userId="794760dbfb091494" providerId="LiveId" clId="{E574878B-970F-4A84-8466-86B77E3464EC}" dt="2020-06-30T02:48:37.119" v="2634"/>
          <ac:spMkLst>
            <pc:docMk/>
            <pc:sldMk cId="4133658942" sldId="347"/>
            <ac:spMk id="43" creationId="{55DE5D94-1BF8-46C1-9FA4-D3FF249D4EB9}"/>
          </ac:spMkLst>
        </pc:spChg>
        <pc:spChg chg="add mod">
          <ac:chgData name="Dezhong Yao" userId="794760dbfb091494" providerId="LiveId" clId="{E574878B-970F-4A84-8466-86B77E3464EC}" dt="2020-06-30T02:48:35.420" v="2632"/>
          <ac:spMkLst>
            <pc:docMk/>
            <pc:sldMk cId="4133658942" sldId="347"/>
            <ac:spMk id="44" creationId="{9EF905ED-196A-4F73-B6FF-C225FF054701}"/>
          </ac:spMkLst>
        </pc:spChg>
        <pc:spChg chg="add mod">
          <ac:chgData name="Dezhong Yao" userId="794760dbfb091494" providerId="LiveId" clId="{E574878B-970F-4A84-8466-86B77E3464EC}" dt="2020-06-30T02:49:06.412" v="2652"/>
          <ac:spMkLst>
            <pc:docMk/>
            <pc:sldMk cId="4133658942" sldId="347"/>
            <ac:spMk id="45" creationId="{E9BBF5BE-8C90-48FC-A7F7-6F3E930FD20E}"/>
          </ac:spMkLst>
        </pc:spChg>
        <pc:spChg chg="add mod">
          <ac:chgData name="Dezhong Yao" userId="794760dbfb091494" providerId="LiveId" clId="{E574878B-970F-4A84-8466-86B77E3464EC}" dt="2020-06-30T02:49:03.636" v="2649" actId="1076"/>
          <ac:spMkLst>
            <pc:docMk/>
            <pc:sldMk cId="4133658942" sldId="347"/>
            <ac:spMk id="49" creationId="{F3469AFF-FD6D-400E-8C18-3F302F64707B}"/>
          </ac:spMkLst>
        </pc:spChg>
        <pc:spChg chg="add mod">
          <ac:chgData name="Dezhong Yao" userId="794760dbfb091494" providerId="LiveId" clId="{E574878B-970F-4A84-8466-86B77E3464EC}" dt="2020-06-30T02:49:21.991" v="2660"/>
          <ac:spMkLst>
            <pc:docMk/>
            <pc:sldMk cId="4133658942" sldId="347"/>
            <ac:spMk id="50" creationId="{A178AC7D-E385-4355-9F24-CB058C676601}"/>
          </ac:spMkLst>
        </pc:spChg>
        <pc:spChg chg="add mod">
          <ac:chgData name="Dezhong Yao" userId="794760dbfb091494" providerId="LiveId" clId="{E574878B-970F-4A84-8466-86B77E3464EC}" dt="2020-06-30T02:49:19.983" v="2657"/>
          <ac:spMkLst>
            <pc:docMk/>
            <pc:sldMk cId="4133658942" sldId="347"/>
            <ac:spMk id="51" creationId="{544290ED-87C6-4ECA-B1B4-E5AF29C27D02}"/>
          </ac:spMkLst>
        </pc:spChg>
        <pc:spChg chg="add mod">
          <ac:chgData name="Dezhong Yao" userId="794760dbfb091494" providerId="LiveId" clId="{E574878B-970F-4A84-8466-86B77E3464EC}" dt="2020-06-30T02:49:50.477" v="2667" actId="1076"/>
          <ac:spMkLst>
            <pc:docMk/>
            <pc:sldMk cId="4133658942" sldId="347"/>
            <ac:spMk id="52" creationId="{37986994-FDB3-4735-A55C-CE74D00FDDA1}"/>
          </ac:spMkLst>
        </pc:spChg>
        <pc:picChg chg="add del mod">
          <ac:chgData name="Dezhong Yao" userId="794760dbfb091494" providerId="LiveId" clId="{E574878B-970F-4A84-8466-86B77E3464EC}" dt="2020-06-30T02:05:06.415" v="2299" actId="478"/>
          <ac:picMkLst>
            <pc:docMk/>
            <pc:sldMk cId="4133658942" sldId="347"/>
            <ac:picMk id="6" creationId="{9BB8C5A3-2CC8-4E0F-B24A-D6A497BA79A8}"/>
          </ac:picMkLst>
        </pc:picChg>
        <pc:picChg chg="add del mod">
          <ac:chgData name="Dezhong Yao" userId="794760dbfb091494" providerId="LiveId" clId="{E574878B-970F-4A84-8466-86B77E3464EC}" dt="2020-06-30T02:04:40.359" v="2294" actId="478"/>
          <ac:picMkLst>
            <pc:docMk/>
            <pc:sldMk cId="4133658942" sldId="347"/>
            <ac:picMk id="8" creationId="{A195755B-394D-4EF2-9CD3-10A4E8C6C4BE}"/>
          </ac:picMkLst>
        </pc:picChg>
        <pc:picChg chg="add mod">
          <ac:chgData name="Dezhong Yao" userId="794760dbfb091494" providerId="LiveId" clId="{E574878B-970F-4A84-8466-86B77E3464EC}" dt="2020-06-30T02:38:26.966" v="2518" actId="1036"/>
          <ac:picMkLst>
            <pc:docMk/>
            <pc:sldMk cId="4133658942" sldId="347"/>
            <ac:picMk id="10" creationId="{261A6D8F-CEBE-4C91-925B-AD1D1AB8E4E4}"/>
          </ac:picMkLst>
        </pc:picChg>
        <pc:picChg chg="add mod">
          <ac:chgData name="Dezhong Yao" userId="794760dbfb091494" providerId="LiveId" clId="{E574878B-970F-4A84-8466-86B77E3464EC}" dt="2020-06-30T02:48:16.309" v="2624" actId="14100"/>
          <ac:picMkLst>
            <pc:docMk/>
            <pc:sldMk cId="4133658942" sldId="347"/>
            <ac:picMk id="19" creationId="{F4ABBC5B-8977-4F1B-9628-2792943ECF9E}"/>
          </ac:picMkLst>
        </pc:picChg>
        <pc:picChg chg="add mod">
          <ac:chgData name="Dezhong Yao" userId="794760dbfb091494" providerId="LiveId" clId="{E574878B-970F-4A84-8466-86B77E3464EC}" dt="2020-06-30T02:48:16.309" v="2624" actId="14100"/>
          <ac:picMkLst>
            <pc:docMk/>
            <pc:sldMk cId="4133658942" sldId="347"/>
            <ac:picMk id="20" creationId="{F6606413-B078-45A9-865F-E5389B1878D5}"/>
          </ac:picMkLst>
        </pc:picChg>
        <pc:picChg chg="add mod">
          <ac:chgData name="Dezhong Yao" userId="794760dbfb091494" providerId="LiveId" clId="{E574878B-970F-4A84-8466-86B77E3464EC}" dt="2020-06-30T02:48:16.309" v="2624" actId="14100"/>
          <ac:picMkLst>
            <pc:docMk/>
            <pc:sldMk cId="4133658942" sldId="347"/>
            <ac:picMk id="21" creationId="{DF02731B-D7A7-4489-87D9-6A57D519342F}"/>
          </ac:picMkLst>
        </pc:picChg>
        <pc:picChg chg="add mod">
          <ac:chgData name="Dezhong Yao" userId="794760dbfb091494" providerId="LiveId" clId="{E574878B-970F-4A84-8466-86B77E3464EC}" dt="2020-06-30T02:48:18.957" v="2625" actId="1076"/>
          <ac:picMkLst>
            <pc:docMk/>
            <pc:sldMk cId="4133658942" sldId="347"/>
            <ac:picMk id="36" creationId="{DC661878-D951-42EA-AF3D-012C4A310D63}"/>
          </ac:picMkLst>
        </pc:picChg>
        <pc:picChg chg="add mod">
          <ac:chgData name="Dezhong Yao" userId="794760dbfb091494" providerId="LiveId" clId="{E574878B-970F-4A84-8466-86B77E3464EC}" dt="2020-06-30T02:48:48.461" v="2643" actId="1076"/>
          <ac:picMkLst>
            <pc:docMk/>
            <pc:sldMk cId="4133658942" sldId="347"/>
            <ac:picMk id="46" creationId="{CB18EA5B-481C-48E9-84C2-AAC1D511F539}"/>
          </ac:picMkLst>
        </pc:picChg>
        <pc:picChg chg="add mod">
          <ac:chgData name="Dezhong Yao" userId="794760dbfb091494" providerId="LiveId" clId="{E574878B-970F-4A84-8466-86B77E3464EC}" dt="2020-06-30T02:48:50.900" v="2645" actId="1076"/>
          <ac:picMkLst>
            <pc:docMk/>
            <pc:sldMk cId="4133658942" sldId="347"/>
            <ac:picMk id="47" creationId="{D8CE13D3-EB26-41FF-BEF1-94BC03ED76CD}"/>
          </ac:picMkLst>
        </pc:picChg>
        <pc:picChg chg="add mod">
          <ac:chgData name="Dezhong Yao" userId="794760dbfb091494" providerId="LiveId" clId="{E574878B-970F-4A84-8466-86B77E3464EC}" dt="2020-06-30T02:48:57.917" v="2647" actId="1076"/>
          <ac:picMkLst>
            <pc:docMk/>
            <pc:sldMk cId="4133658942" sldId="347"/>
            <ac:picMk id="48" creationId="{AAF5DBE2-C463-46DB-B3D1-4F04492DE77C}"/>
          </ac:picMkLst>
        </pc:picChg>
        <pc:cxnChg chg="add mod">
          <ac:chgData name="Dezhong Yao" userId="794760dbfb091494" providerId="LiveId" clId="{E574878B-970F-4A84-8466-86B77E3464EC}" dt="2020-06-30T02:38:26.966" v="2518" actId="1036"/>
          <ac:cxnSpMkLst>
            <pc:docMk/>
            <pc:sldMk cId="4133658942" sldId="347"/>
            <ac:cxnSpMk id="12" creationId="{CFA0D2FB-73E4-4108-B7BA-316E6F142B4A}"/>
          </ac:cxnSpMkLst>
        </pc:cxnChg>
        <pc:cxnChg chg="add mod">
          <ac:chgData name="Dezhong Yao" userId="794760dbfb091494" providerId="LiveId" clId="{E574878B-970F-4A84-8466-86B77E3464EC}" dt="2020-06-30T02:48:16.309" v="2624" actId="14100"/>
          <ac:cxnSpMkLst>
            <pc:docMk/>
            <pc:sldMk cId="4133658942" sldId="347"/>
            <ac:cxnSpMk id="25" creationId="{F5868EB0-DCA7-4703-AD7C-DD271B813B01}"/>
          </ac:cxnSpMkLst>
        </pc:cxnChg>
        <pc:cxnChg chg="add mod">
          <ac:chgData name="Dezhong Yao" userId="794760dbfb091494" providerId="LiveId" clId="{E574878B-970F-4A84-8466-86B77E3464EC}" dt="2020-06-30T02:48:16.309" v="2624" actId="14100"/>
          <ac:cxnSpMkLst>
            <pc:docMk/>
            <pc:sldMk cId="4133658942" sldId="347"/>
            <ac:cxnSpMk id="28" creationId="{12A6B2AA-7302-42D7-BF71-FDC5F23D4514}"/>
          </ac:cxnSpMkLst>
        </pc:cxnChg>
        <pc:cxnChg chg="add mod">
          <ac:chgData name="Dezhong Yao" userId="794760dbfb091494" providerId="LiveId" clId="{E574878B-970F-4A84-8466-86B77E3464EC}" dt="2020-06-30T02:48:16.309" v="2624" actId="14100"/>
          <ac:cxnSpMkLst>
            <pc:docMk/>
            <pc:sldMk cId="4133658942" sldId="347"/>
            <ac:cxnSpMk id="31" creationId="{5A5BD305-D0CB-40D5-8277-7516D42F9B0C}"/>
          </ac:cxnSpMkLst>
        </pc:cxnChg>
        <pc:cxnChg chg="add mod">
          <ac:chgData name="Dezhong Yao" userId="794760dbfb091494" providerId="LiveId" clId="{E574878B-970F-4A84-8466-86B77E3464EC}" dt="2020-06-30T02:55:07.317" v="2764" actId="1035"/>
          <ac:cxnSpMkLst>
            <pc:docMk/>
            <pc:sldMk cId="4133658942" sldId="347"/>
            <ac:cxnSpMk id="53" creationId="{B628BEA9-75CC-4BC5-8F57-A84298EB155E}"/>
          </ac:cxnSpMkLst>
        </pc:cxnChg>
        <pc:cxnChg chg="add mod">
          <ac:chgData name="Dezhong Yao" userId="794760dbfb091494" providerId="LiveId" clId="{E574878B-970F-4A84-8466-86B77E3464EC}" dt="2020-06-30T02:55:07.317" v="2764" actId="1035"/>
          <ac:cxnSpMkLst>
            <pc:docMk/>
            <pc:sldMk cId="4133658942" sldId="347"/>
            <ac:cxnSpMk id="56" creationId="{93E48615-CAFD-4DEA-A901-E582BA8C7148}"/>
          </ac:cxnSpMkLst>
        </pc:cxnChg>
      </pc:sldChg>
      <pc:sldChg chg="modSp add">
        <pc:chgData name="Dezhong Yao" userId="794760dbfb091494" providerId="LiveId" clId="{E574878B-970F-4A84-8466-86B77E3464EC}" dt="2020-06-30T03:19:54.637" v="3417"/>
        <pc:sldMkLst>
          <pc:docMk/>
          <pc:sldMk cId="45116844" sldId="348"/>
        </pc:sldMkLst>
        <pc:spChg chg="mod">
          <ac:chgData name="Dezhong Yao" userId="794760dbfb091494" providerId="LiveId" clId="{E574878B-970F-4A84-8466-86B77E3464EC}" dt="2020-06-30T02:55:56.279" v="2766"/>
          <ac:spMkLst>
            <pc:docMk/>
            <pc:sldMk cId="45116844" sldId="348"/>
            <ac:spMk id="2" creationId="{1AFE1A59-F18C-4680-B477-2F6FB283B029}"/>
          </ac:spMkLst>
        </pc:spChg>
        <pc:spChg chg="mod">
          <ac:chgData name="Dezhong Yao" userId="794760dbfb091494" providerId="LiveId" clId="{E574878B-970F-4A84-8466-86B77E3464EC}" dt="2020-06-30T03:19:54.637" v="3417"/>
          <ac:spMkLst>
            <pc:docMk/>
            <pc:sldMk cId="45116844" sldId="348"/>
            <ac:spMk id="3" creationId="{31C64F57-EBDF-4FD9-A24E-0F19563EAB2A}"/>
          </ac:spMkLst>
        </pc:spChg>
      </pc:sldChg>
      <pc:sldChg chg="addSp modSp add">
        <pc:chgData name="Dezhong Yao" userId="794760dbfb091494" providerId="LiveId" clId="{E574878B-970F-4A84-8466-86B77E3464EC}" dt="2020-07-03T08:37:07.826" v="7509" actId="2711"/>
        <pc:sldMkLst>
          <pc:docMk/>
          <pc:sldMk cId="2339190514" sldId="349"/>
        </pc:sldMkLst>
        <pc:spChg chg="mod">
          <ac:chgData name="Dezhong Yao" userId="794760dbfb091494" providerId="LiveId" clId="{E574878B-970F-4A84-8466-86B77E3464EC}" dt="2020-07-03T07:31:37.187" v="7067"/>
          <ac:spMkLst>
            <pc:docMk/>
            <pc:sldMk cId="2339190514" sldId="349"/>
            <ac:spMk id="2" creationId="{207BF0DD-98A6-454B-BD12-18828C4EAD3F}"/>
          </ac:spMkLst>
        </pc:spChg>
        <pc:spChg chg="mod">
          <ac:chgData name="Dezhong Yao" userId="794760dbfb091494" providerId="LiveId" clId="{E574878B-970F-4A84-8466-86B77E3464EC}" dt="2020-07-03T08:36:43.854" v="7505" actId="6549"/>
          <ac:spMkLst>
            <pc:docMk/>
            <pc:sldMk cId="2339190514" sldId="349"/>
            <ac:spMk id="3" creationId="{8B4ECE28-2EC7-4A85-8A4A-8DB3A4B599FF}"/>
          </ac:spMkLst>
        </pc:spChg>
        <pc:graphicFrameChg chg="add mod">
          <ac:chgData name="Dezhong Yao" userId="794760dbfb091494" providerId="LiveId" clId="{E574878B-970F-4A84-8466-86B77E3464EC}" dt="2020-07-03T08:37:07.826" v="7509" actId="2711"/>
          <ac:graphicFrameMkLst>
            <pc:docMk/>
            <pc:sldMk cId="2339190514" sldId="349"/>
            <ac:graphicFrameMk id="4" creationId="{ECB4E197-CB37-458E-9FA1-A0BA3DA55628}"/>
          </ac:graphicFrameMkLst>
        </pc:graphicFrameChg>
      </pc:sldChg>
      <pc:sldChg chg="addSp delSp modSp add">
        <pc:chgData name="Dezhong Yao" userId="794760dbfb091494" providerId="LiveId" clId="{E574878B-970F-4A84-8466-86B77E3464EC}" dt="2020-07-06T03:16:44.506" v="8283" actId="1076"/>
        <pc:sldMkLst>
          <pc:docMk/>
          <pc:sldMk cId="1941227639" sldId="350"/>
        </pc:sldMkLst>
        <pc:spChg chg="mod">
          <ac:chgData name="Dezhong Yao" userId="794760dbfb091494" providerId="LiveId" clId="{E574878B-970F-4A84-8466-86B77E3464EC}" dt="2020-07-06T03:16:41.866" v="8282" actId="14100"/>
          <ac:spMkLst>
            <pc:docMk/>
            <pc:sldMk cId="1941227639" sldId="350"/>
            <ac:spMk id="3" creationId="{4C7A2AE9-0FB9-4342-A5EC-98D600DA79BD}"/>
          </ac:spMkLst>
        </pc:spChg>
        <pc:spChg chg="add del">
          <ac:chgData name="Dezhong Yao" userId="794760dbfb091494" providerId="LiveId" clId="{E574878B-970F-4A84-8466-86B77E3464EC}" dt="2020-07-06T03:16:39.614" v="8281"/>
          <ac:spMkLst>
            <pc:docMk/>
            <pc:sldMk cId="1941227639" sldId="350"/>
            <ac:spMk id="6" creationId="{78AD1B50-0DD6-4195-93EB-F54EE9626B0C}"/>
          </ac:spMkLst>
        </pc:spChg>
        <pc:picChg chg="mod">
          <ac:chgData name="Dezhong Yao" userId="794760dbfb091494" providerId="LiveId" clId="{E574878B-970F-4A84-8466-86B77E3464EC}" dt="2020-07-06T03:16:44.506" v="8283" actId="1076"/>
          <ac:picMkLst>
            <pc:docMk/>
            <pc:sldMk cId="1941227639" sldId="350"/>
            <ac:picMk id="5" creationId="{AB29E678-3F10-4117-A4B3-9D67CD53D091}"/>
          </ac:picMkLst>
        </pc:picChg>
      </pc:sldChg>
      <pc:sldChg chg="addSp delSp modSp add">
        <pc:chgData name="Dezhong Yao" userId="794760dbfb091494" providerId="LiveId" clId="{E574878B-970F-4A84-8466-86B77E3464EC}" dt="2020-07-01T09:40:10.751" v="5092" actId="14100"/>
        <pc:sldMkLst>
          <pc:docMk/>
          <pc:sldMk cId="4059936745" sldId="351"/>
        </pc:sldMkLst>
        <pc:spChg chg="mod">
          <ac:chgData name="Dezhong Yao" userId="794760dbfb091494" providerId="LiveId" clId="{E574878B-970F-4A84-8466-86B77E3464EC}" dt="2020-07-01T08:40:14.128" v="3579"/>
          <ac:spMkLst>
            <pc:docMk/>
            <pc:sldMk cId="4059936745" sldId="351"/>
            <ac:spMk id="2" creationId="{3F556659-BF39-4CE7-832C-DE08E84340D5}"/>
          </ac:spMkLst>
        </pc:spChg>
        <pc:spChg chg="mod">
          <ac:chgData name="Dezhong Yao" userId="794760dbfb091494" providerId="LiveId" clId="{E574878B-970F-4A84-8466-86B77E3464EC}" dt="2020-07-01T09:12:47.598" v="4229" actId="20577"/>
          <ac:spMkLst>
            <pc:docMk/>
            <pc:sldMk cId="4059936745" sldId="351"/>
            <ac:spMk id="3" creationId="{4A188B22-66F4-4BDE-8D28-3C7BDFBBB95B}"/>
          </ac:spMkLst>
        </pc:spChg>
        <pc:spChg chg="add del mod">
          <ac:chgData name="Dezhong Yao" userId="794760dbfb091494" providerId="LiveId" clId="{E574878B-970F-4A84-8466-86B77E3464EC}" dt="2020-07-01T09:06:17.034" v="4045" actId="478"/>
          <ac:spMkLst>
            <pc:docMk/>
            <pc:sldMk cId="4059936745" sldId="351"/>
            <ac:spMk id="4" creationId="{3C818B59-7759-4B85-8F8C-A2A5DA259C7E}"/>
          </ac:spMkLst>
        </pc:spChg>
        <pc:spChg chg="add mod">
          <ac:chgData name="Dezhong Yao" userId="794760dbfb091494" providerId="LiveId" clId="{E574878B-970F-4A84-8466-86B77E3464EC}" dt="2020-07-01T09:40:10.751" v="5092" actId="14100"/>
          <ac:spMkLst>
            <pc:docMk/>
            <pc:sldMk cId="4059936745" sldId="351"/>
            <ac:spMk id="5" creationId="{CEFF4B18-92DC-4061-B1BD-A653BE7D365F}"/>
          </ac:spMkLst>
        </pc:spChg>
        <pc:graphicFrameChg chg="add del mod">
          <ac:chgData name="Dezhong Yao" userId="794760dbfb091494" providerId="LiveId" clId="{E574878B-970F-4A84-8466-86B77E3464EC}" dt="2020-07-01T09:39:19.033" v="5031"/>
          <ac:graphicFrameMkLst>
            <pc:docMk/>
            <pc:sldMk cId="4059936745" sldId="351"/>
            <ac:graphicFrameMk id="6" creationId="{C75F9367-F0BF-48C3-B63B-6D7905886114}"/>
          </ac:graphicFrameMkLst>
        </pc:graphicFrameChg>
      </pc:sldChg>
      <pc:sldChg chg="addSp modSp add">
        <pc:chgData name="Dezhong Yao" userId="794760dbfb091494" providerId="LiveId" clId="{E574878B-970F-4A84-8466-86B77E3464EC}" dt="2020-07-01T09:41:43.471" v="5283" actId="1076"/>
        <pc:sldMkLst>
          <pc:docMk/>
          <pc:sldMk cId="1322399410" sldId="352"/>
        </pc:sldMkLst>
        <pc:spChg chg="mod">
          <ac:chgData name="Dezhong Yao" userId="794760dbfb091494" providerId="LiveId" clId="{E574878B-970F-4A84-8466-86B77E3464EC}" dt="2020-07-01T09:23:35.499" v="4414"/>
          <ac:spMkLst>
            <pc:docMk/>
            <pc:sldMk cId="1322399410" sldId="352"/>
            <ac:spMk id="2" creationId="{75F04901-8825-4DA0-9E74-FD0F32C9B890}"/>
          </ac:spMkLst>
        </pc:spChg>
        <pc:spChg chg="mod">
          <ac:chgData name="Dezhong Yao" userId="794760dbfb091494" providerId="LiveId" clId="{E574878B-970F-4A84-8466-86B77E3464EC}" dt="2020-07-01T09:28:44.361" v="5030"/>
          <ac:spMkLst>
            <pc:docMk/>
            <pc:sldMk cId="1322399410" sldId="352"/>
            <ac:spMk id="3" creationId="{9C342D31-B247-44FF-A68F-5D136F33FA8D}"/>
          </ac:spMkLst>
        </pc:spChg>
        <pc:spChg chg="add mod">
          <ac:chgData name="Dezhong Yao" userId="794760dbfb091494" providerId="LiveId" clId="{E574878B-970F-4A84-8466-86B77E3464EC}" dt="2020-07-01T09:41:43.471" v="5283" actId="1076"/>
          <ac:spMkLst>
            <pc:docMk/>
            <pc:sldMk cId="1322399410" sldId="352"/>
            <ac:spMk id="5" creationId="{48736276-8F82-4727-84FC-8BA5E726082F}"/>
          </ac:spMkLst>
        </pc:spChg>
        <pc:graphicFrameChg chg="add mod">
          <ac:chgData name="Dezhong Yao" userId="794760dbfb091494" providerId="LiveId" clId="{E574878B-970F-4A84-8466-86B77E3464EC}" dt="2020-07-01T09:39:23.326" v="5033" actId="1076"/>
          <ac:graphicFrameMkLst>
            <pc:docMk/>
            <pc:sldMk cId="1322399410" sldId="352"/>
            <ac:graphicFrameMk id="4" creationId="{F2F454C3-1644-4FF1-B6C0-1A980EC88B23}"/>
          </ac:graphicFrameMkLst>
        </pc:graphicFrameChg>
      </pc:sldChg>
      <pc:sldChg chg="add">
        <pc:chgData name="Dezhong Yao" userId="794760dbfb091494" providerId="LiveId" clId="{E574878B-970F-4A84-8466-86B77E3464EC}" dt="2020-07-01T08:40:10.051" v="3578"/>
        <pc:sldMkLst>
          <pc:docMk/>
          <pc:sldMk cId="3854191816" sldId="353"/>
        </pc:sldMkLst>
      </pc:sldChg>
      <pc:sldChg chg="modSp">
        <pc:chgData name="Dezhong Yao" userId="794760dbfb091494" providerId="LiveId" clId="{E574878B-970F-4A84-8466-86B77E3464EC}" dt="2020-07-02T03:16:38.462" v="5655"/>
        <pc:sldMkLst>
          <pc:docMk/>
          <pc:sldMk cId="921432980" sldId="355"/>
        </pc:sldMkLst>
        <pc:spChg chg="mod">
          <ac:chgData name="Dezhong Yao" userId="794760dbfb091494" providerId="LiveId" clId="{E574878B-970F-4A84-8466-86B77E3464EC}" dt="2020-07-02T03:16:38.462" v="5655"/>
          <ac:spMkLst>
            <pc:docMk/>
            <pc:sldMk cId="921432980" sldId="355"/>
            <ac:spMk id="3" creationId="{546A7DD8-F051-41F3-8947-5CDC09A0EC2D}"/>
          </ac:spMkLst>
        </pc:spChg>
      </pc:sldChg>
      <pc:sldChg chg="addSp delSp modSp add ord">
        <pc:chgData name="Dezhong Yao" userId="794760dbfb091494" providerId="LiveId" clId="{E574878B-970F-4A84-8466-86B77E3464EC}" dt="2020-07-02T09:12:14.539" v="6106" actId="14100"/>
        <pc:sldMkLst>
          <pc:docMk/>
          <pc:sldMk cId="1322525470" sldId="356"/>
        </pc:sldMkLst>
        <pc:spChg chg="del mod">
          <ac:chgData name="Dezhong Yao" userId="794760dbfb091494" providerId="LiveId" clId="{E574878B-970F-4A84-8466-86B77E3464EC}" dt="2020-07-02T08:40:30.814" v="5782" actId="478"/>
          <ac:spMkLst>
            <pc:docMk/>
            <pc:sldMk cId="1322525470" sldId="356"/>
            <ac:spMk id="3" creationId="{EC91E273-265C-45B7-9C89-4A36B88F8742}"/>
          </ac:spMkLst>
        </pc:spChg>
        <pc:spChg chg="add mod">
          <ac:chgData name="Dezhong Yao" userId="794760dbfb091494" providerId="LiveId" clId="{E574878B-970F-4A84-8466-86B77E3464EC}" dt="2020-07-02T08:51:48.881" v="5951"/>
          <ac:spMkLst>
            <pc:docMk/>
            <pc:sldMk cId="1322525470" sldId="356"/>
            <ac:spMk id="4" creationId="{0B5636EE-55E1-4F6B-AF27-CD1EFB8AFC79}"/>
          </ac:spMkLst>
        </pc:spChg>
        <pc:spChg chg="add mod topLvl">
          <ac:chgData name="Dezhong Yao" userId="794760dbfb091494" providerId="LiveId" clId="{E574878B-970F-4A84-8466-86B77E3464EC}" dt="2020-07-02T09:10:14.357" v="5959" actId="165"/>
          <ac:spMkLst>
            <pc:docMk/>
            <pc:sldMk cId="1322525470" sldId="356"/>
            <ac:spMk id="7" creationId="{F1B2B3C5-4E2D-4318-BCB0-2F86DFA575CD}"/>
          </ac:spMkLst>
        </pc:spChg>
        <pc:spChg chg="add mod">
          <ac:chgData name="Dezhong Yao" userId="794760dbfb091494" providerId="LiveId" clId="{E574878B-970F-4A84-8466-86B77E3464EC}" dt="2020-07-02T08:42:54.853" v="5890" actId="14100"/>
          <ac:spMkLst>
            <pc:docMk/>
            <pc:sldMk cId="1322525470" sldId="356"/>
            <ac:spMk id="9" creationId="{891E9B9E-1DD2-4BCC-9D96-2D05F4974E1C}"/>
          </ac:spMkLst>
        </pc:spChg>
        <pc:spChg chg="add mod">
          <ac:chgData name="Dezhong Yao" userId="794760dbfb091494" providerId="LiveId" clId="{E574878B-970F-4A84-8466-86B77E3464EC}" dt="2020-07-02T08:52:03.909" v="5954" actId="1076"/>
          <ac:spMkLst>
            <pc:docMk/>
            <pc:sldMk cId="1322525470" sldId="356"/>
            <ac:spMk id="10" creationId="{A3B441BB-D73E-4ED7-A588-6CF0F044F165}"/>
          </ac:spMkLst>
        </pc:spChg>
        <pc:spChg chg="add mod">
          <ac:chgData name="Dezhong Yao" userId="794760dbfb091494" providerId="LiveId" clId="{E574878B-970F-4A84-8466-86B77E3464EC}" dt="2020-07-02T09:11:08.674" v="5989" actId="1076"/>
          <ac:spMkLst>
            <pc:docMk/>
            <pc:sldMk cId="1322525470" sldId="356"/>
            <ac:spMk id="18" creationId="{D08084C7-33D5-4CCE-90ED-C044E0074794}"/>
          </ac:spMkLst>
        </pc:spChg>
        <pc:spChg chg="add mod">
          <ac:chgData name="Dezhong Yao" userId="794760dbfb091494" providerId="LiveId" clId="{E574878B-970F-4A84-8466-86B77E3464EC}" dt="2020-07-02T09:11:19.086" v="6001"/>
          <ac:spMkLst>
            <pc:docMk/>
            <pc:sldMk cId="1322525470" sldId="356"/>
            <ac:spMk id="19" creationId="{E9022F77-8E47-42A9-925D-23F64A1E595C}"/>
          </ac:spMkLst>
        </pc:spChg>
        <pc:spChg chg="add mod">
          <ac:chgData name="Dezhong Yao" userId="794760dbfb091494" providerId="LiveId" clId="{E574878B-970F-4A84-8466-86B77E3464EC}" dt="2020-07-02T09:12:14.539" v="6106" actId="14100"/>
          <ac:spMkLst>
            <pc:docMk/>
            <pc:sldMk cId="1322525470" sldId="356"/>
            <ac:spMk id="20" creationId="{6CF972C9-DACA-451A-9B5F-97EFA43C336D}"/>
          </ac:spMkLst>
        </pc:spChg>
        <pc:grpChg chg="add del mod">
          <ac:chgData name="Dezhong Yao" userId="794760dbfb091494" providerId="LiveId" clId="{E574878B-970F-4A84-8466-86B77E3464EC}" dt="2020-07-02T09:10:14.357" v="5959" actId="165"/>
          <ac:grpSpMkLst>
            <pc:docMk/>
            <pc:sldMk cId="1322525470" sldId="356"/>
            <ac:grpSpMk id="8" creationId="{F735B97B-4F54-4B12-AA70-E39AAA88447E}"/>
          </ac:grpSpMkLst>
        </pc:grpChg>
        <pc:grpChg chg="add mod">
          <ac:chgData name="Dezhong Yao" userId="794760dbfb091494" providerId="LiveId" clId="{E574878B-970F-4A84-8466-86B77E3464EC}" dt="2020-07-02T09:10:55.942" v="5984" actId="164"/>
          <ac:grpSpMkLst>
            <pc:docMk/>
            <pc:sldMk cId="1322525470" sldId="356"/>
            <ac:grpSpMk id="17" creationId="{DD36EC5C-979E-448D-B645-B8AE0D96601A}"/>
          </ac:grpSpMkLst>
        </pc:grpChg>
        <pc:picChg chg="add del mod topLvl">
          <ac:chgData name="Dezhong Yao" userId="794760dbfb091494" providerId="LiveId" clId="{E574878B-970F-4A84-8466-86B77E3464EC}" dt="2020-07-02T09:10:16.354" v="5960" actId="478"/>
          <ac:picMkLst>
            <pc:docMk/>
            <pc:sldMk cId="1322525470" sldId="356"/>
            <ac:picMk id="6" creationId="{DFD85C70-69D0-4AA8-BD0B-C647EE8CB071}"/>
          </ac:picMkLst>
        </pc:picChg>
        <pc:picChg chg="add mod">
          <ac:chgData name="Dezhong Yao" userId="794760dbfb091494" providerId="LiveId" clId="{E574878B-970F-4A84-8466-86B77E3464EC}" dt="2020-07-02T09:11:27.779" v="6003" actId="1076"/>
          <ac:picMkLst>
            <pc:docMk/>
            <pc:sldMk cId="1322525470" sldId="356"/>
            <ac:picMk id="12" creationId="{F2A57794-6188-4FED-B080-627BB20B8EB3}"/>
          </ac:picMkLst>
        </pc:picChg>
        <pc:picChg chg="add mod">
          <ac:chgData name="Dezhong Yao" userId="794760dbfb091494" providerId="LiveId" clId="{E574878B-970F-4A84-8466-86B77E3464EC}" dt="2020-07-02T09:10:55.942" v="5984" actId="164"/>
          <ac:picMkLst>
            <pc:docMk/>
            <pc:sldMk cId="1322525470" sldId="356"/>
            <ac:picMk id="14" creationId="{1B5FA41D-F8A2-4F30-97DB-6CCE458EB1AC}"/>
          </ac:picMkLst>
        </pc:picChg>
        <pc:picChg chg="add mod">
          <ac:chgData name="Dezhong Yao" userId="794760dbfb091494" providerId="LiveId" clId="{E574878B-970F-4A84-8466-86B77E3464EC}" dt="2020-07-02T09:10:55.942" v="5984" actId="164"/>
          <ac:picMkLst>
            <pc:docMk/>
            <pc:sldMk cId="1322525470" sldId="356"/>
            <ac:picMk id="16" creationId="{8D8A646D-8FC7-4D26-A2D6-C6FD0B3980EE}"/>
          </ac:picMkLst>
        </pc:picChg>
      </pc:sldChg>
      <pc:sldChg chg="addSp delSp modSp add">
        <pc:chgData name="Dezhong Yao" userId="794760dbfb091494" providerId="LiveId" clId="{E574878B-970F-4A84-8466-86B77E3464EC}" dt="2020-07-03T07:27:57.164" v="7063"/>
        <pc:sldMkLst>
          <pc:docMk/>
          <pc:sldMk cId="476535924" sldId="357"/>
        </pc:sldMkLst>
        <pc:spChg chg="mod">
          <ac:chgData name="Dezhong Yao" userId="794760dbfb091494" providerId="LiveId" clId="{E574878B-970F-4A84-8466-86B77E3464EC}" dt="2020-07-03T00:09:44.504" v="6555"/>
          <ac:spMkLst>
            <pc:docMk/>
            <pc:sldMk cId="476535924" sldId="357"/>
            <ac:spMk id="2" creationId="{BB385260-5CA0-45E1-8B56-AF2D61A49EB2}"/>
          </ac:spMkLst>
        </pc:spChg>
        <pc:spChg chg="mod">
          <ac:chgData name="Dezhong Yao" userId="794760dbfb091494" providerId="LiveId" clId="{E574878B-970F-4A84-8466-86B77E3464EC}" dt="2020-07-03T03:26:53.235" v="6916" actId="14100"/>
          <ac:spMkLst>
            <pc:docMk/>
            <pc:sldMk cId="476535924" sldId="357"/>
            <ac:spMk id="3" creationId="{50FFB486-7156-4971-BAE4-393A26D4C5D8}"/>
          </ac:spMkLst>
        </pc:spChg>
        <pc:spChg chg="add del">
          <ac:chgData name="Dezhong Yao" userId="794760dbfb091494" providerId="LiveId" clId="{E574878B-970F-4A84-8466-86B77E3464EC}" dt="2020-07-03T03:26:56.134" v="6918"/>
          <ac:spMkLst>
            <pc:docMk/>
            <pc:sldMk cId="476535924" sldId="357"/>
            <ac:spMk id="4" creationId="{6DF5D3CF-84BA-4ED5-8136-563BC954482A}"/>
          </ac:spMkLst>
        </pc:spChg>
        <pc:spChg chg="add mod">
          <ac:chgData name="Dezhong Yao" userId="794760dbfb091494" providerId="LiveId" clId="{E574878B-970F-4A84-8466-86B77E3464EC}" dt="2020-07-03T03:28:24.756" v="6973" actId="948"/>
          <ac:spMkLst>
            <pc:docMk/>
            <pc:sldMk cId="476535924" sldId="357"/>
            <ac:spMk id="5" creationId="{1D3F1D29-3F3F-434F-B348-553ACEDBBA0C}"/>
          </ac:spMkLst>
        </pc:spChg>
        <pc:spChg chg="add mod">
          <ac:chgData name="Dezhong Yao" userId="794760dbfb091494" providerId="LiveId" clId="{E574878B-970F-4A84-8466-86B77E3464EC}" dt="2020-07-03T03:28:37.163" v="6975" actId="1076"/>
          <ac:spMkLst>
            <pc:docMk/>
            <pc:sldMk cId="476535924" sldId="357"/>
            <ac:spMk id="6" creationId="{BFEC1974-7909-4166-AB1E-4DA0593CBF8A}"/>
          </ac:spMkLst>
        </pc:spChg>
        <pc:spChg chg="add del">
          <ac:chgData name="Dezhong Yao" userId="794760dbfb091494" providerId="LiveId" clId="{E574878B-970F-4A84-8466-86B77E3464EC}" dt="2020-07-03T03:54:22.658" v="6977"/>
          <ac:spMkLst>
            <pc:docMk/>
            <pc:sldMk cId="476535924" sldId="357"/>
            <ac:spMk id="7" creationId="{2D4F9ECD-D0DB-4929-A47D-7D71C3562A69}"/>
          </ac:spMkLst>
        </pc:spChg>
        <pc:spChg chg="add mod">
          <ac:chgData name="Dezhong Yao" userId="794760dbfb091494" providerId="LiveId" clId="{E574878B-970F-4A84-8466-86B77E3464EC}" dt="2020-07-03T07:27:57.164" v="7063"/>
          <ac:spMkLst>
            <pc:docMk/>
            <pc:sldMk cId="476535924" sldId="357"/>
            <ac:spMk id="8" creationId="{ABEA4ED1-28E2-4E3E-BA22-815795A03AF7}"/>
          </ac:spMkLst>
        </pc:spChg>
      </pc:sldChg>
      <pc:sldChg chg="addSp modSp add">
        <pc:chgData name="Dezhong Yao" userId="794760dbfb091494" providerId="LiveId" clId="{E574878B-970F-4A84-8466-86B77E3464EC}" dt="2020-07-03T09:40:45.111" v="8013" actId="1076"/>
        <pc:sldMkLst>
          <pc:docMk/>
          <pc:sldMk cId="3520869276" sldId="358"/>
        </pc:sldMkLst>
        <pc:spChg chg="mod">
          <ac:chgData name="Dezhong Yao" userId="794760dbfb091494" providerId="LiveId" clId="{E574878B-970F-4A84-8466-86B77E3464EC}" dt="2020-07-03T08:39:01.971" v="7510"/>
          <ac:spMkLst>
            <pc:docMk/>
            <pc:sldMk cId="3520869276" sldId="358"/>
            <ac:spMk id="2" creationId="{1BD8AFD5-8503-4CE5-B22A-CE1C94954818}"/>
          </ac:spMkLst>
        </pc:spChg>
        <pc:spChg chg="mod">
          <ac:chgData name="Dezhong Yao" userId="794760dbfb091494" providerId="LiveId" clId="{E574878B-970F-4A84-8466-86B77E3464EC}" dt="2020-07-03T09:40:18.407" v="7990" actId="6549"/>
          <ac:spMkLst>
            <pc:docMk/>
            <pc:sldMk cId="3520869276" sldId="358"/>
            <ac:spMk id="3" creationId="{52120F67-487C-4544-A69A-E39DE35DE40F}"/>
          </ac:spMkLst>
        </pc:spChg>
        <pc:spChg chg="add mod">
          <ac:chgData name="Dezhong Yao" userId="794760dbfb091494" providerId="LiveId" clId="{E574878B-970F-4A84-8466-86B77E3464EC}" dt="2020-07-03T09:40:39.374" v="8011" actId="1076"/>
          <ac:spMkLst>
            <pc:docMk/>
            <pc:sldMk cId="3520869276" sldId="358"/>
            <ac:spMk id="4" creationId="{568156BB-877A-483B-AAF4-31D903E9AA5A}"/>
          </ac:spMkLst>
        </pc:spChg>
        <pc:spChg chg="add mod">
          <ac:chgData name="Dezhong Yao" userId="794760dbfb091494" providerId="LiveId" clId="{E574878B-970F-4A84-8466-86B77E3464EC}" dt="2020-07-03T09:40:41.789" v="8012" actId="1076"/>
          <ac:spMkLst>
            <pc:docMk/>
            <pc:sldMk cId="3520869276" sldId="358"/>
            <ac:spMk id="5" creationId="{57BA2EF7-BB21-4FC2-AEDA-EC0745E3353B}"/>
          </ac:spMkLst>
        </pc:spChg>
        <pc:spChg chg="add mod">
          <ac:chgData name="Dezhong Yao" userId="794760dbfb091494" providerId="LiveId" clId="{E574878B-970F-4A84-8466-86B77E3464EC}" dt="2020-07-03T09:40:45.111" v="8013" actId="1076"/>
          <ac:spMkLst>
            <pc:docMk/>
            <pc:sldMk cId="3520869276" sldId="358"/>
            <ac:spMk id="6" creationId="{9AEDE322-D54C-40FE-A17D-7B87F8B76690}"/>
          </ac:spMkLst>
        </pc:spChg>
      </pc:sldChg>
      <pc:sldChg chg="add">
        <pc:chgData name="Dezhong Yao" userId="794760dbfb091494" providerId="LiveId" clId="{E574878B-970F-4A84-8466-86B77E3464EC}" dt="2020-07-03T07:31:35.251" v="7066"/>
        <pc:sldMkLst>
          <pc:docMk/>
          <pc:sldMk cId="3505499530" sldId="360"/>
        </pc:sldMkLst>
      </pc:sldChg>
      <pc:sldChg chg="addSp delSp modSp">
        <pc:chgData name="Dezhong Yao" userId="794760dbfb091494" providerId="LiveId" clId="{E574878B-970F-4A84-8466-86B77E3464EC}" dt="2020-07-06T02:46:31.459" v="8073" actId="6549"/>
        <pc:sldMkLst>
          <pc:docMk/>
          <pc:sldMk cId="1603264959" sldId="369"/>
        </pc:sldMkLst>
        <pc:spChg chg="mod">
          <ac:chgData name="Dezhong Yao" userId="794760dbfb091494" providerId="LiveId" clId="{E574878B-970F-4A84-8466-86B77E3464EC}" dt="2020-07-06T02:38:28.250" v="8052"/>
          <ac:spMkLst>
            <pc:docMk/>
            <pc:sldMk cId="1603264959" sldId="369"/>
            <ac:spMk id="3" creationId="{3337CD91-9FF7-4387-996A-824101E8E4B5}"/>
          </ac:spMkLst>
        </pc:spChg>
        <pc:spChg chg="add mod">
          <ac:chgData name="Dezhong Yao" userId="794760dbfb091494" providerId="LiveId" clId="{E574878B-970F-4A84-8466-86B77E3464EC}" dt="2020-07-06T02:46:31.459" v="8073" actId="6549"/>
          <ac:spMkLst>
            <pc:docMk/>
            <pc:sldMk cId="1603264959" sldId="369"/>
            <ac:spMk id="6" creationId="{AF43DF15-39A7-4366-88E4-AEED12E7274F}"/>
          </ac:spMkLst>
        </pc:spChg>
        <pc:picChg chg="del">
          <ac:chgData name="Dezhong Yao" userId="794760dbfb091494" providerId="LiveId" clId="{E574878B-970F-4A84-8466-86B77E3464EC}" dt="2020-07-06T02:31:45.126" v="8023" actId="478"/>
          <ac:picMkLst>
            <pc:docMk/>
            <pc:sldMk cId="1603264959" sldId="369"/>
            <ac:picMk id="5" creationId="{B1489C85-B505-4D12-B60E-0AD7A380F719}"/>
          </ac:picMkLst>
        </pc:picChg>
        <pc:picChg chg="add mod">
          <ac:chgData name="Dezhong Yao" userId="794760dbfb091494" providerId="LiveId" clId="{E574878B-970F-4A84-8466-86B77E3464EC}" dt="2020-07-06T02:33:34.490" v="8048" actId="1076"/>
          <ac:picMkLst>
            <pc:docMk/>
            <pc:sldMk cId="1603264959" sldId="369"/>
            <ac:picMk id="7" creationId="{1BD1193E-39DA-4561-B899-BBE63951414C}"/>
          </ac:picMkLst>
        </pc:picChg>
        <pc:picChg chg="add mod">
          <ac:chgData name="Dezhong Yao" userId="794760dbfb091494" providerId="LiveId" clId="{E574878B-970F-4A84-8466-86B77E3464EC}" dt="2020-07-06T02:33:34.490" v="8048" actId="1076"/>
          <ac:picMkLst>
            <pc:docMk/>
            <pc:sldMk cId="1603264959" sldId="369"/>
            <ac:picMk id="8" creationId="{6DC7F038-AEE1-4DFD-8618-A89E849DE2E8}"/>
          </ac:picMkLst>
        </pc:picChg>
      </pc:sldChg>
      <pc:sldChg chg="addSp modSp add">
        <pc:chgData name="Dezhong Yao" userId="794760dbfb091494" providerId="LiveId" clId="{E574878B-970F-4A84-8466-86B77E3464EC}" dt="2020-07-06T07:12:49.559" v="8994" actId="1076"/>
        <pc:sldMkLst>
          <pc:docMk/>
          <pc:sldMk cId="750950617" sldId="372"/>
        </pc:sldMkLst>
        <pc:spChg chg="mod">
          <ac:chgData name="Dezhong Yao" userId="794760dbfb091494" providerId="LiveId" clId="{E574878B-970F-4A84-8466-86B77E3464EC}" dt="2020-07-06T07:04:44.543" v="8455"/>
          <ac:spMkLst>
            <pc:docMk/>
            <pc:sldMk cId="750950617" sldId="372"/>
            <ac:spMk id="2" creationId="{C9CC4897-53DC-4738-B595-49C328E8A1EF}"/>
          </ac:spMkLst>
        </pc:spChg>
        <pc:spChg chg="mod">
          <ac:chgData name="Dezhong Yao" userId="794760dbfb091494" providerId="LiveId" clId="{E574878B-970F-4A84-8466-86B77E3464EC}" dt="2020-07-06T07:12:43.505" v="8993"/>
          <ac:spMkLst>
            <pc:docMk/>
            <pc:sldMk cId="750950617" sldId="372"/>
            <ac:spMk id="3" creationId="{95F0DE24-B593-4943-911F-4D980C5F13AC}"/>
          </ac:spMkLst>
        </pc:spChg>
        <pc:picChg chg="add mod">
          <ac:chgData name="Dezhong Yao" userId="794760dbfb091494" providerId="LiveId" clId="{E574878B-970F-4A84-8466-86B77E3464EC}" dt="2020-07-06T07:12:49.559" v="8994" actId="1076"/>
          <ac:picMkLst>
            <pc:docMk/>
            <pc:sldMk cId="750950617" sldId="372"/>
            <ac:picMk id="4" creationId="{C9F79BB6-4708-4202-BBB1-2E29A0B7AC82}"/>
          </ac:picMkLst>
        </pc:picChg>
      </pc:sldChg>
      <pc:sldChg chg="addSp delSp modSp add">
        <pc:chgData name="Dezhong Yao" userId="794760dbfb091494" providerId="LiveId" clId="{E574878B-970F-4A84-8466-86B77E3464EC}" dt="2020-07-06T03:25:14.958" v="8399"/>
        <pc:sldMkLst>
          <pc:docMk/>
          <pc:sldMk cId="1344224329" sldId="373"/>
        </pc:sldMkLst>
        <pc:spChg chg="mod">
          <ac:chgData name="Dezhong Yao" userId="794760dbfb091494" providerId="LiveId" clId="{E574878B-970F-4A84-8466-86B77E3464EC}" dt="2020-07-06T03:24:23.367" v="8355" actId="6549"/>
          <ac:spMkLst>
            <pc:docMk/>
            <pc:sldMk cId="1344224329" sldId="373"/>
            <ac:spMk id="3" creationId="{3337CD91-9FF7-4387-996A-824101E8E4B5}"/>
          </ac:spMkLst>
        </pc:spChg>
        <pc:spChg chg="add mod">
          <ac:chgData name="Dezhong Yao" userId="794760dbfb091494" providerId="LiveId" clId="{E574878B-970F-4A84-8466-86B77E3464EC}" dt="2020-07-06T03:25:14.958" v="8399"/>
          <ac:spMkLst>
            <pc:docMk/>
            <pc:sldMk cId="1344224329" sldId="373"/>
            <ac:spMk id="7" creationId="{8FF34295-BBCE-433F-9E8B-7A17BE0C19AE}"/>
          </ac:spMkLst>
        </pc:spChg>
        <pc:picChg chg="del mod">
          <ac:chgData name="Dezhong Yao" userId="794760dbfb091494" providerId="LiveId" clId="{E574878B-970F-4A84-8466-86B77E3464EC}" dt="2020-07-06T02:51:12.596" v="8141" actId="478"/>
          <ac:picMkLst>
            <pc:docMk/>
            <pc:sldMk cId="1344224329" sldId="373"/>
            <ac:picMk id="5" creationId="{B1489C85-B505-4D12-B60E-0AD7A380F719}"/>
          </ac:picMkLst>
        </pc:picChg>
        <pc:picChg chg="add mod">
          <ac:chgData name="Dezhong Yao" userId="794760dbfb091494" providerId="LiveId" clId="{E574878B-970F-4A84-8466-86B77E3464EC}" dt="2020-07-06T03:19:24.178" v="8348" actId="1076"/>
          <ac:picMkLst>
            <pc:docMk/>
            <pc:sldMk cId="1344224329" sldId="373"/>
            <ac:picMk id="6" creationId="{0108AD90-5F36-4041-8A0A-9A71F5F48E4A}"/>
          </ac:picMkLst>
        </pc:picChg>
      </pc:sldChg>
      <pc:sldChg chg="addSp modSp add">
        <pc:chgData name="Dezhong Yao" userId="794760dbfb091494" providerId="LiveId" clId="{E574878B-970F-4A84-8466-86B77E3464EC}" dt="2020-07-06T02:48:27.564" v="8109" actId="1076"/>
        <pc:sldMkLst>
          <pc:docMk/>
          <pc:sldMk cId="3883575043" sldId="374"/>
        </pc:sldMkLst>
        <pc:spChg chg="mod">
          <ac:chgData name="Dezhong Yao" userId="794760dbfb091494" providerId="LiveId" clId="{E574878B-970F-4A84-8466-86B77E3464EC}" dt="2020-07-06T02:46:07.192" v="8059"/>
          <ac:spMkLst>
            <pc:docMk/>
            <pc:sldMk cId="3883575043" sldId="374"/>
            <ac:spMk id="2" creationId="{DC54513C-1D76-44F8-AD6F-3ACC1C846283}"/>
          </ac:spMkLst>
        </pc:spChg>
        <pc:spChg chg="mod">
          <ac:chgData name="Dezhong Yao" userId="794760dbfb091494" providerId="LiveId" clId="{E574878B-970F-4A84-8466-86B77E3464EC}" dt="2020-07-06T02:46:54.522" v="8080" actId="20577"/>
          <ac:spMkLst>
            <pc:docMk/>
            <pc:sldMk cId="3883575043" sldId="374"/>
            <ac:spMk id="3" creationId="{A1DA0AD8-FDC6-45EE-A15B-3B578125A53C}"/>
          </ac:spMkLst>
        </pc:spChg>
        <pc:spChg chg="add mod">
          <ac:chgData name="Dezhong Yao" userId="794760dbfb091494" providerId="LiveId" clId="{E574878B-970F-4A84-8466-86B77E3464EC}" dt="2020-07-06T02:48:27.564" v="8109" actId="1076"/>
          <ac:spMkLst>
            <pc:docMk/>
            <pc:sldMk cId="3883575043" sldId="374"/>
            <ac:spMk id="5" creationId="{7FBB2878-02E8-4E4C-8D15-3E7D1FFE76CF}"/>
          </ac:spMkLst>
        </pc:spChg>
        <pc:picChg chg="add mod">
          <ac:chgData name="Dezhong Yao" userId="794760dbfb091494" providerId="LiveId" clId="{E574878B-970F-4A84-8466-86B77E3464EC}" dt="2020-07-06T02:47:43.731" v="8099" actId="1076"/>
          <ac:picMkLst>
            <pc:docMk/>
            <pc:sldMk cId="3883575043" sldId="374"/>
            <ac:picMk id="4" creationId="{055EDD4C-6E38-4887-970D-01D8CF39E1F0}"/>
          </ac:picMkLst>
        </pc:picChg>
      </pc:sldChg>
      <pc:sldChg chg="addSp modSp add">
        <pc:chgData name="Dezhong Yao" userId="794760dbfb091494" providerId="LiveId" clId="{E574878B-970F-4A84-8466-86B77E3464EC}" dt="2020-07-06T06:56:59.863" v="8442" actId="1076"/>
        <pc:sldMkLst>
          <pc:docMk/>
          <pc:sldMk cId="2985533990" sldId="375"/>
        </pc:sldMkLst>
        <pc:spChg chg="mod">
          <ac:chgData name="Dezhong Yao" userId="794760dbfb091494" providerId="LiveId" clId="{E574878B-970F-4A84-8466-86B77E3464EC}" dt="2020-07-06T06:56:53.287" v="8439"/>
          <ac:spMkLst>
            <pc:docMk/>
            <pc:sldMk cId="2985533990" sldId="375"/>
            <ac:spMk id="3" creationId="{3337CD91-9FF7-4387-996A-824101E8E4B5}"/>
          </ac:spMkLst>
        </pc:spChg>
        <pc:spChg chg="add mod">
          <ac:chgData name="Dezhong Yao" userId="794760dbfb091494" providerId="LiveId" clId="{E574878B-970F-4A84-8466-86B77E3464EC}" dt="2020-07-06T06:56:59.863" v="8442" actId="1076"/>
          <ac:spMkLst>
            <pc:docMk/>
            <pc:sldMk cId="2985533990" sldId="375"/>
            <ac:spMk id="4" creationId="{4F319ED2-AA7E-4EC4-8F52-3815537CE9F5}"/>
          </ac:spMkLst>
        </pc:spChg>
        <pc:picChg chg="mod">
          <ac:chgData name="Dezhong Yao" userId="794760dbfb091494" providerId="LiveId" clId="{E574878B-970F-4A84-8466-86B77E3464EC}" dt="2020-07-06T06:56:57.215" v="8441" actId="1076"/>
          <ac:picMkLst>
            <pc:docMk/>
            <pc:sldMk cId="2985533990" sldId="375"/>
            <ac:picMk id="5" creationId="{B1489C85-B505-4D12-B60E-0AD7A380F719}"/>
          </ac:picMkLst>
        </pc:picChg>
        <pc:picChg chg="add mod">
          <ac:chgData name="Dezhong Yao" userId="794760dbfb091494" providerId="LiveId" clId="{E574878B-970F-4A84-8466-86B77E3464EC}" dt="2020-07-06T06:56:55.712" v="8440" actId="1076"/>
          <ac:picMkLst>
            <pc:docMk/>
            <pc:sldMk cId="2985533990" sldId="375"/>
            <ac:picMk id="6" creationId="{27A5B5ED-F5EB-40A7-A3E6-17CFAD0961F4}"/>
          </ac:picMkLst>
        </pc:picChg>
      </pc:sldChg>
      <pc:sldChg chg="addSp modSp add">
        <pc:chgData name="Dezhong Yao" userId="794760dbfb091494" providerId="LiveId" clId="{E574878B-970F-4A84-8466-86B77E3464EC}" dt="2020-07-06T08:14:15.208" v="9480" actId="1076"/>
        <pc:sldMkLst>
          <pc:docMk/>
          <pc:sldMk cId="3810673719" sldId="376"/>
        </pc:sldMkLst>
        <pc:spChg chg="mod">
          <ac:chgData name="Dezhong Yao" userId="794760dbfb091494" providerId="LiveId" clId="{E574878B-970F-4A84-8466-86B77E3464EC}" dt="2020-07-06T07:12:57.840" v="8995"/>
          <ac:spMkLst>
            <pc:docMk/>
            <pc:sldMk cId="3810673719" sldId="376"/>
            <ac:spMk id="2" creationId="{38AFA66A-1EE2-4945-AACD-CC44567403E6}"/>
          </ac:spMkLst>
        </pc:spChg>
        <pc:spChg chg="mod">
          <ac:chgData name="Dezhong Yao" userId="794760dbfb091494" providerId="LiveId" clId="{E574878B-970F-4A84-8466-86B77E3464EC}" dt="2020-07-06T08:14:09.136" v="9478"/>
          <ac:spMkLst>
            <pc:docMk/>
            <pc:sldMk cId="3810673719" sldId="376"/>
            <ac:spMk id="3" creationId="{CCE67F73-CB8E-4296-8F25-CE866881B166}"/>
          </ac:spMkLst>
        </pc:spChg>
        <pc:picChg chg="add mod modCrop">
          <ac:chgData name="Dezhong Yao" userId="794760dbfb091494" providerId="LiveId" clId="{E574878B-970F-4A84-8466-86B77E3464EC}" dt="2020-07-06T08:14:15.208" v="9480" actId="1076"/>
          <ac:picMkLst>
            <pc:docMk/>
            <pc:sldMk cId="3810673719" sldId="376"/>
            <ac:picMk id="5" creationId="{858078F9-443B-4865-9EB0-A609BE641CA1}"/>
          </ac:picMkLst>
        </pc:picChg>
      </pc:sldChg>
      <pc:sldChg chg="modSp add">
        <pc:chgData name="Dezhong Yao" userId="794760dbfb091494" providerId="LiveId" clId="{E574878B-970F-4A84-8466-86B77E3464EC}" dt="2020-07-06T08:26:04.553" v="9744"/>
        <pc:sldMkLst>
          <pc:docMk/>
          <pc:sldMk cId="3395641469" sldId="377"/>
        </pc:sldMkLst>
        <pc:spChg chg="mod">
          <ac:chgData name="Dezhong Yao" userId="794760dbfb091494" providerId="LiveId" clId="{E574878B-970F-4A84-8466-86B77E3464EC}" dt="2020-07-06T08:14:45.865" v="9481"/>
          <ac:spMkLst>
            <pc:docMk/>
            <pc:sldMk cId="3395641469" sldId="377"/>
            <ac:spMk id="2" creationId="{03F512E9-9131-4287-9B86-9BA36471B6C1}"/>
          </ac:spMkLst>
        </pc:spChg>
        <pc:spChg chg="mod">
          <ac:chgData name="Dezhong Yao" userId="794760dbfb091494" providerId="LiveId" clId="{E574878B-970F-4A84-8466-86B77E3464EC}" dt="2020-07-06T08:26:04.553" v="9744"/>
          <ac:spMkLst>
            <pc:docMk/>
            <pc:sldMk cId="3395641469" sldId="377"/>
            <ac:spMk id="3" creationId="{F71F62B4-DAFD-41FE-AB97-44DE2EB46776}"/>
          </ac:spMkLst>
        </pc:spChg>
      </pc:sldChg>
      <pc:sldChg chg="addSp delSp modSp add">
        <pc:chgData name="Dezhong Yao" userId="794760dbfb091494" providerId="LiveId" clId="{E574878B-970F-4A84-8466-86B77E3464EC}" dt="2020-07-06T08:42:15.481" v="9806" actId="1076"/>
        <pc:sldMkLst>
          <pc:docMk/>
          <pc:sldMk cId="4215885217" sldId="378"/>
        </pc:sldMkLst>
        <pc:spChg chg="mod">
          <ac:chgData name="Dezhong Yao" userId="794760dbfb091494" providerId="LiveId" clId="{E574878B-970F-4A84-8466-86B77E3464EC}" dt="2020-07-06T08:26:13.345" v="9745"/>
          <ac:spMkLst>
            <pc:docMk/>
            <pc:sldMk cId="4215885217" sldId="378"/>
            <ac:spMk id="2" creationId="{0DAB1586-A99D-417D-88C2-3633394A7B1C}"/>
          </ac:spMkLst>
        </pc:spChg>
        <pc:spChg chg="mod">
          <ac:chgData name="Dezhong Yao" userId="794760dbfb091494" providerId="LiveId" clId="{E574878B-970F-4A84-8466-86B77E3464EC}" dt="2020-07-06T08:37:49.997" v="9803"/>
          <ac:spMkLst>
            <pc:docMk/>
            <pc:sldMk cId="4215885217" sldId="378"/>
            <ac:spMk id="3" creationId="{02509C80-E95F-48E3-ACB4-38926DF91AC6}"/>
          </ac:spMkLst>
        </pc:spChg>
        <pc:picChg chg="add del mod">
          <ac:chgData name="Dezhong Yao" userId="794760dbfb091494" providerId="LiveId" clId="{E574878B-970F-4A84-8466-86B77E3464EC}" dt="2020-07-06T08:37:29.880" v="9785" actId="478"/>
          <ac:picMkLst>
            <pc:docMk/>
            <pc:sldMk cId="4215885217" sldId="378"/>
            <ac:picMk id="5" creationId="{720EB6C3-D8B4-40D7-8101-0A86B7D4891F}"/>
          </ac:picMkLst>
        </pc:picChg>
        <pc:picChg chg="add mod">
          <ac:chgData name="Dezhong Yao" userId="794760dbfb091494" providerId="LiveId" clId="{E574878B-970F-4A84-8466-86B77E3464EC}" dt="2020-07-06T08:42:15.481" v="9806" actId="1076"/>
          <ac:picMkLst>
            <pc:docMk/>
            <pc:sldMk cId="4215885217" sldId="378"/>
            <ac:picMk id="7" creationId="{D7B89DF4-967F-45B2-820E-AEABAC5B8D90}"/>
          </ac:picMkLst>
        </pc:picChg>
      </pc:sldChg>
      <pc:sldChg chg="addSp delSp modSp add">
        <pc:chgData name="Dezhong Yao" userId="794760dbfb091494" providerId="LiveId" clId="{E574878B-970F-4A84-8466-86B77E3464EC}" dt="2020-07-07T03:05:55.705" v="12789"/>
        <pc:sldMkLst>
          <pc:docMk/>
          <pc:sldMk cId="4062404192" sldId="379"/>
        </pc:sldMkLst>
        <pc:spChg chg="mod">
          <ac:chgData name="Dezhong Yao" userId="794760dbfb091494" providerId="LiveId" clId="{E574878B-970F-4A84-8466-86B77E3464EC}" dt="2020-07-06T08:42:51.879" v="9808"/>
          <ac:spMkLst>
            <pc:docMk/>
            <pc:sldMk cId="4062404192" sldId="379"/>
            <ac:spMk id="2" creationId="{59A43865-1898-4307-90E2-62E4051E5C0E}"/>
          </ac:spMkLst>
        </pc:spChg>
        <pc:spChg chg="mod">
          <ac:chgData name="Dezhong Yao" userId="794760dbfb091494" providerId="LiveId" clId="{E574878B-970F-4A84-8466-86B77E3464EC}" dt="2020-07-06T08:54:13.716" v="10040"/>
          <ac:spMkLst>
            <pc:docMk/>
            <pc:sldMk cId="4062404192" sldId="379"/>
            <ac:spMk id="3" creationId="{E3C2FD58-3C97-4AE9-AFAF-0DC470AA01E3}"/>
          </ac:spMkLst>
        </pc:spChg>
        <pc:spChg chg="add mod">
          <ac:chgData name="Dezhong Yao" userId="794760dbfb091494" providerId="LiveId" clId="{E574878B-970F-4A84-8466-86B77E3464EC}" dt="2020-07-06T09:26:02.661" v="10331" actId="164"/>
          <ac:spMkLst>
            <pc:docMk/>
            <pc:sldMk cId="4062404192" sldId="379"/>
            <ac:spMk id="4" creationId="{D892F6F3-C1EA-4ADB-B515-75172841A226}"/>
          </ac:spMkLst>
        </pc:spChg>
        <pc:spChg chg="add mod">
          <ac:chgData name="Dezhong Yao" userId="794760dbfb091494" providerId="LiveId" clId="{E574878B-970F-4A84-8466-86B77E3464EC}" dt="2020-07-06T09:26:02.661" v="10331" actId="164"/>
          <ac:spMkLst>
            <pc:docMk/>
            <pc:sldMk cId="4062404192" sldId="379"/>
            <ac:spMk id="5" creationId="{5C2043AE-CC33-4FF9-8CF1-48E5DDD0573F}"/>
          </ac:spMkLst>
        </pc:spChg>
        <pc:spChg chg="add mod">
          <ac:chgData name="Dezhong Yao" userId="794760dbfb091494" providerId="LiveId" clId="{E574878B-970F-4A84-8466-86B77E3464EC}" dt="2020-07-06T09:26:02.661" v="10331" actId="164"/>
          <ac:spMkLst>
            <pc:docMk/>
            <pc:sldMk cId="4062404192" sldId="379"/>
            <ac:spMk id="6" creationId="{2423B7F6-8CBA-4933-85C5-BADA311A8AC9}"/>
          </ac:spMkLst>
        </pc:spChg>
        <pc:spChg chg="add mod">
          <ac:chgData name="Dezhong Yao" userId="794760dbfb091494" providerId="LiveId" clId="{E574878B-970F-4A84-8466-86B77E3464EC}" dt="2020-07-06T09:26:02.661" v="10331" actId="164"/>
          <ac:spMkLst>
            <pc:docMk/>
            <pc:sldMk cId="4062404192" sldId="379"/>
            <ac:spMk id="7" creationId="{D1523C5B-07A2-492A-BCCF-46008F25B313}"/>
          </ac:spMkLst>
        </pc:spChg>
        <pc:spChg chg="add mod">
          <ac:chgData name="Dezhong Yao" userId="794760dbfb091494" providerId="LiveId" clId="{E574878B-970F-4A84-8466-86B77E3464EC}" dt="2020-07-06T09:26:02.661" v="10331" actId="164"/>
          <ac:spMkLst>
            <pc:docMk/>
            <pc:sldMk cId="4062404192" sldId="379"/>
            <ac:spMk id="8" creationId="{67861627-842D-401A-BCC9-1A1751DA2F3B}"/>
          </ac:spMkLst>
        </pc:spChg>
        <pc:spChg chg="add mod">
          <ac:chgData name="Dezhong Yao" userId="794760dbfb091494" providerId="LiveId" clId="{E574878B-970F-4A84-8466-86B77E3464EC}" dt="2020-07-06T09:26:02.661" v="10331" actId="164"/>
          <ac:spMkLst>
            <pc:docMk/>
            <pc:sldMk cId="4062404192" sldId="379"/>
            <ac:spMk id="9" creationId="{50BF42AE-CED3-48DA-A6EE-7752300C4FE9}"/>
          </ac:spMkLst>
        </pc:spChg>
        <pc:spChg chg="add mod">
          <ac:chgData name="Dezhong Yao" userId="794760dbfb091494" providerId="LiveId" clId="{E574878B-970F-4A84-8466-86B77E3464EC}" dt="2020-07-06T09:26:02.661" v="10331" actId="164"/>
          <ac:spMkLst>
            <pc:docMk/>
            <pc:sldMk cId="4062404192" sldId="379"/>
            <ac:spMk id="10" creationId="{C6C94B56-6BCB-4C14-9AFF-A35C739BC79C}"/>
          </ac:spMkLst>
        </pc:spChg>
        <pc:spChg chg="add mod">
          <ac:chgData name="Dezhong Yao" userId="794760dbfb091494" providerId="LiveId" clId="{E574878B-970F-4A84-8466-86B77E3464EC}" dt="2020-07-06T09:26:02.661" v="10331" actId="164"/>
          <ac:spMkLst>
            <pc:docMk/>
            <pc:sldMk cId="4062404192" sldId="379"/>
            <ac:spMk id="11" creationId="{A33158FC-B18A-419C-B31F-88F85E90B23B}"/>
          </ac:spMkLst>
        </pc:spChg>
        <pc:spChg chg="add mod">
          <ac:chgData name="Dezhong Yao" userId="794760dbfb091494" providerId="LiveId" clId="{E574878B-970F-4A84-8466-86B77E3464EC}" dt="2020-07-06T09:26:02.661" v="10331" actId="164"/>
          <ac:spMkLst>
            <pc:docMk/>
            <pc:sldMk cId="4062404192" sldId="379"/>
            <ac:spMk id="32" creationId="{4FE9463D-F8F7-426F-B64A-C23830B69382}"/>
          </ac:spMkLst>
        </pc:spChg>
        <pc:spChg chg="add mod">
          <ac:chgData name="Dezhong Yao" userId="794760dbfb091494" providerId="LiveId" clId="{E574878B-970F-4A84-8466-86B77E3464EC}" dt="2020-07-06T09:26:02.661" v="10331" actId="164"/>
          <ac:spMkLst>
            <pc:docMk/>
            <pc:sldMk cId="4062404192" sldId="379"/>
            <ac:spMk id="33" creationId="{BA2C6835-D61D-4F69-81B4-67ACD082A292}"/>
          </ac:spMkLst>
        </pc:spChg>
        <pc:spChg chg="add mod">
          <ac:chgData name="Dezhong Yao" userId="794760dbfb091494" providerId="LiveId" clId="{E574878B-970F-4A84-8466-86B77E3464EC}" dt="2020-07-06T09:26:02.661" v="10331" actId="164"/>
          <ac:spMkLst>
            <pc:docMk/>
            <pc:sldMk cId="4062404192" sldId="379"/>
            <ac:spMk id="34" creationId="{615D5C43-48C5-46B5-A334-823451DD16FB}"/>
          </ac:spMkLst>
        </pc:spChg>
        <pc:spChg chg="add mod">
          <ac:chgData name="Dezhong Yao" userId="794760dbfb091494" providerId="LiveId" clId="{E574878B-970F-4A84-8466-86B77E3464EC}" dt="2020-07-06T09:26:02.661" v="10331" actId="164"/>
          <ac:spMkLst>
            <pc:docMk/>
            <pc:sldMk cId="4062404192" sldId="379"/>
            <ac:spMk id="35" creationId="{DA653B55-6B80-4968-9617-EBD1CFA03230}"/>
          </ac:spMkLst>
        </pc:spChg>
        <pc:spChg chg="add mod">
          <ac:chgData name="Dezhong Yao" userId="794760dbfb091494" providerId="LiveId" clId="{E574878B-970F-4A84-8466-86B77E3464EC}" dt="2020-07-06T09:26:02.661" v="10331" actId="164"/>
          <ac:spMkLst>
            <pc:docMk/>
            <pc:sldMk cId="4062404192" sldId="379"/>
            <ac:spMk id="39" creationId="{E446C79E-2DCF-4494-AF34-FA7F0AD03C99}"/>
          </ac:spMkLst>
        </pc:spChg>
        <pc:spChg chg="add mod">
          <ac:chgData name="Dezhong Yao" userId="794760dbfb091494" providerId="LiveId" clId="{E574878B-970F-4A84-8466-86B77E3464EC}" dt="2020-07-06T09:26:02.661" v="10331" actId="164"/>
          <ac:spMkLst>
            <pc:docMk/>
            <pc:sldMk cId="4062404192" sldId="379"/>
            <ac:spMk id="40" creationId="{198760F1-8AD5-4900-99D0-08E900983EA7}"/>
          </ac:spMkLst>
        </pc:spChg>
        <pc:spChg chg="add mod">
          <ac:chgData name="Dezhong Yao" userId="794760dbfb091494" providerId="LiveId" clId="{E574878B-970F-4A84-8466-86B77E3464EC}" dt="2020-07-06T09:26:02.661" v="10331" actId="164"/>
          <ac:spMkLst>
            <pc:docMk/>
            <pc:sldMk cId="4062404192" sldId="379"/>
            <ac:spMk id="41" creationId="{9175713F-7571-4FEF-9237-D1FDDCBC841D}"/>
          </ac:spMkLst>
        </pc:spChg>
        <pc:spChg chg="add mod">
          <ac:chgData name="Dezhong Yao" userId="794760dbfb091494" providerId="LiveId" clId="{E574878B-970F-4A84-8466-86B77E3464EC}" dt="2020-07-06T09:26:17.514" v="10335" actId="1076"/>
          <ac:spMkLst>
            <pc:docMk/>
            <pc:sldMk cId="4062404192" sldId="379"/>
            <ac:spMk id="42" creationId="{87C68A38-B0F8-4218-B141-79297E8A7B88}"/>
          </ac:spMkLst>
        </pc:spChg>
        <pc:spChg chg="add mod">
          <ac:chgData name="Dezhong Yao" userId="794760dbfb091494" providerId="LiveId" clId="{E574878B-970F-4A84-8466-86B77E3464EC}" dt="2020-07-06T09:26:19.114" v="10336" actId="1076"/>
          <ac:spMkLst>
            <pc:docMk/>
            <pc:sldMk cId="4062404192" sldId="379"/>
            <ac:spMk id="44" creationId="{2B6343E6-7A4D-4F51-B650-24326562199C}"/>
          </ac:spMkLst>
        </pc:spChg>
        <pc:grpChg chg="add mod">
          <ac:chgData name="Dezhong Yao" userId="794760dbfb091494" providerId="LiveId" clId="{E574878B-970F-4A84-8466-86B77E3464EC}" dt="2020-07-06T09:26:04.882" v="10332" actId="1076"/>
          <ac:grpSpMkLst>
            <pc:docMk/>
            <pc:sldMk cId="4062404192" sldId="379"/>
            <ac:grpSpMk id="43" creationId="{E5382A69-DDA6-4126-A150-9505C5414D4B}"/>
          </ac:grpSpMkLst>
        </pc:grpChg>
        <pc:graphicFrameChg chg="add del mod modGraphic">
          <ac:chgData name="Dezhong Yao" userId="794760dbfb091494" providerId="LiveId" clId="{E574878B-970F-4A84-8466-86B77E3464EC}" dt="2020-07-07T03:05:55.705" v="12789"/>
          <ac:graphicFrameMkLst>
            <pc:docMk/>
            <pc:sldMk cId="4062404192" sldId="379"/>
            <ac:graphicFrameMk id="29" creationId="{CD3F33D4-806E-47A2-9EB0-9ED8ABE93CF9}"/>
          </ac:graphicFrameMkLst>
        </pc:graphicFrameChg>
        <pc:cxnChg chg="add mod">
          <ac:chgData name="Dezhong Yao" userId="794760dbfb091494" providerId="LiveId" clId="{E574878B-970F-4A84-8466-86B77E3464EC}" dt="2020-07-06T09:26:02.661" v="10331" actId="164"/>
          <ac:cxnSpMkLst>
            <pc:docMk/>
            <pc:sldMk cId="4062404192" sldId="379"/>
            <ac:cxnSpMk id="13" creationId="{D478844B-B58A-4471-8F81-31FA19D224D3}"/>
          </ac:cxnSpMkLst>
        </pc:cxnChg>
        <pc:cxnChg chg="add mod">
          <ac:chgData name="Dezhong Yao" userId="794760dbfb091494" providerId="LiveId" clId="{E574878B-970F-4A84-8466-86B77E3464EC}" dt="2020-07-06T09:26:02.661" v="10331" actId="164"/>
          <ac:cxnSpMkLst>
            <pc:docMk/>
            <pc:sldMk cId="4062404192" sldId="379"/>
            <ac:cxnSpMk id="14" creationId="{E3367198-FA9D-4B56-AAAF-7B2E1EBA728B}"/>
          </ac:cxnSpMkLst>
        </pc:cxnChg>
        <pc:cxnChg chg="add mod">
          <ac:chgData name="Dezhong Yao" userId="794760dbfb091494" providerId="LiveId" clId="{E574878B-970F-4A84-8466-86B77E3464EC}" dt="2020-07-06T09:26:02.661" v="10331" actId="164"/>
          <ac:cxnSpMkLst>
            <pc:docMk/>
            <pc:sldMk cId="4062404192" sldId="379"/>
            <ac:cxnSpMk id="17" creationId="{67931422-6805-4D5E-A61D-9B8354833D55}"/>
          </ac:cxnSpMkLst>
        </pc:cxnChg>
        <pc:cxnChg chg="add mod">
          <ac:chgData name="Dezhong Yao" userId="794760dbfb091494" providerId="LiveId" clId="{E574878B-970F-4A84-8466-86B77E3464EC}" dt="2020-07-06T09:26:02.661" v="10331" actId="164"/>
          <ac:cxnSpMkLst>
            <pc:docMk/>
            <pc:sldMk cId="4062404192" sldId="379"/>
            <ac:cxnSpMk id="20" creationId="{AD97E330-2C16-4F44-A5FB-8F8C8DFD120E}"/>
          </ac:cxnSpMkLst>
        </pc:cxnChg>
        <pc:cxnChg chg="add mod">
          <ac:chgData name="Dezhong Yao" userId="794760dbfb091494" providerId="LiveId" clId="{E574878B-970F-4A84-8466-86B77E3464EC}" dt="2020-07-06T09:26:02.661" v="10331" actId="164"/>
          <ac:cxnSpMkLst>
            <pc:docMk/>
            <pc:sldMk cId="4062404192" sldId="379"/>
            <ac:cxnSpMk id="24" creationId="{71CE0A0D-60E4-4597-8790-668D6EFD4BCC}"/>
          </ac:cxnSpMkLst>
        </pc:cxnChg>
        <pc:cxnChg chg="add mod">
          <ac:chgData name="Dezhong Yao" userId="794760dbfb091494" providerId="LiveId" clId="{E574878B-970F-4A84-8466-86B77E3464EC}" dt="2020-07-06T09:26:02.661" v="10331" actId="164"/>
          <ac:cxnSpMkLst>
            <pc:docMk/>
            <pc:sldMk cId="4062404192" sldId="379"/>
            <ac:cxnSpMk id="27" creationId="{A25A5DD3-C059-40BA-8F5B-FA9965775AC7}"/>
          </ac:cxnSpMkLst>
        </pc:cxnChg>
        <pc:cxnChg chg="add mod">
          <ac:chgData name="Dezhong Yao" userId="794760dbfb091494" providerId="LiveId" clId="{E574878B-970F-4A84-8466-86B77E3464EC}" dt="2020-07-06T09:26:02.661" v="10331" actId="164"/>
          <ac:cxnSpMkLst>
            <pc:docMk/>
            <pc:sldMk cId="4062404192" sldId="379"/>
            <ac:cxnSpMk id="36" creationId="{DCB81C47-090F-4144-8B0C-809311F67945}"/>
          </ac:cxnSpMkLst>
        </pc:cxnChg>
      </pc:sldChg>
      <pc:sldChg chg="add ord">
        <pc:chgData name="Dezhong Yao" userId="794760dbfb091494" providerId="LiveId" clId="{E574878B-970F-4A84-8466-86B77E3464EC}" dt="2020-07-06T08:42:48.634" v="9807"/>
        <pc:sldMkLst>
          <pc:docMk/>
          <pc:sldMk cId="1558677572" sldId="380"/>
        </pc:sldMkLst>
      </pc:sldChg>
      <pc:sldChg chg="addSp delSp modSp add">
        <pc:chgData name="Dezhong Yao" userId="794760dbfb091494" providerId="LiveId" clId="{E574878B-970F-4A84-8466-86B77E3464EC}" dt="2020-07-07T02:54:10.568" v="12629" actId="255"/>
        <pc:sldMkLst>
          <pc:docMk/>
          <pc:sldMk cId="1981590161" sldId="381"/>
        </pc:sldMkLst>
        <pc:spChg chg="mod">
          <ac:chgData name="Dezhong Yao" userId="794760dbfb091494" providerId="LiveId" clId="{E574878B-970F-4A84-8466-86B77E3464EC}" dt="2020-07-06T09:28:32.161" v="10337"/>
          <ac:spMkLst>
            <pc:docMk/>
            <pc:sldMk cId="1981590161" sldId="381"/>
            <ac:spMk id="2" creationId="{D44F0E23-DA74-48A8-9418-9286DBA3BA3B}"/>
          </ac:spMkLst>
        </pc:spChg>
        <pc:spChg chg="mod">
          <ac:chgData name="Dezhong Yao" userId="794760dbfb091494" providerId="LiveId" clId="{E574878B-970F-4A84-8466-86B77E3464EC}" dt="2020-07-07T02:54:10.568" v="12629" actId="255"/>
          <ac:spMkLst>
            <pc:docMk/>
            <pc:sldMk cId="1981590161" sldId="381"/>
            <ac:spMk id="3" creationId="{CD7E2106-7B23-44FD-AD92-B89910448167}"/>
          </ac:spMkLst>
        </pc:spChg>
        <pc:graphicFrameChg chg="add del">
          <ac:chgData name="Dezhong Yao" userId="794760dbfb091494" providerId="LiveId" clId="{E574878B-970F-4A84-8466-86B77E3464EC}" dt="2020-07-07T02:53:48.364" v="12623"/>
          <ac:graphicFrameMkLst>
            <pc:docMk/>
            <pc:sldMk cId="1981590161" sldId="381"/>
            <ac:graphicFrameMk id="4" creationId="{E681B744-77B6-4212-8E93-1D6A1647F9BC}"/>
          </ac:graphicFrameMkLst>
        </pc:graphicFrameChg>
      </pc:sldChg>
      <pc:sldChg chg="addSp delSp modSp add">
        <pc:chgData name="Dezhong Yao" userId="794760dbfb091494" providerId="LiveId" clId="{E574878B-970F-4A84-8466-86B77E3464EC}" dt="2020-07-07T03:06:23.192" v="12798" actId="14100"/>
        <pc:sldMkLst>
          <pc:docMk/>
          <pc:sldMk cId="2982487992" sldId="382"/>
        </pc:sldMkLst>
        <pc:spChg chg="mod">
          <ac:chgData name="Dezhong Yao" userId="794760dbfb091494" providerId="LiveId" clId="{E574878B-970F-4A84-8466-86B77E3464EC}" dt="2020-07-06T09:37:11.781" v="10399"/>
          <ac:spMkLst>
            <pc:docMk/>
            <pc:sldMk cId="2982487992" sldId="382"/>
            <ac:spMk id="2" creationId="{2CB7F754-002E-424F-A646-BC1967FA68F7}"/>
          </ac:spMkLst>
        </pc:spChg>
        <pc:spChg chg="mod">
          <ac:chgData name="Dezhong Yao" userId="794760dbfb091494" providerId="LiveId" clId="{E574878B-970F-4A84-8466-86B77E3464EC}" dt="2020-07-06T09:37:23.309" v="10414"/>
          <ac:spMkLst>
            <pc:docMk/>
            <pc:sldMk cId="2982487992" sldId="382"/>
            <ac:spMk id="3" creationId="{E12DD2D8-4470-4786-B887-051C1C484120}"/>
          </ac:spMkLst>
        </pc:spChg>
        <pc:graphicFrameChg chg="add del mod">
          <ac:chgData name="Dezhong Yao" userId="794760dbfb091494" providerId="LiveId" clId="{E574878B-970F-4A84-8466-86B77E3464EC}" dt="2020-07-07T02:53:45.277" v="12621"/>
          <ac:graphicFrameMkLst>
            <pc:docMk/>
            <pc:sldMk cId="2982487992" sldId="382"/>
            <ac:graphicFrameMk id="4" creationId="{1ED62CA2-FBD4-4B4F-94C2-5F6182C67C34}"/>
          </ac:graphicFrameMkLst>
        </pc:graphicFrameChg>
        <pc:graphicFrameChg chg="add mod modGraphic">
          <ac:chgData name="Dezhong Yao" userId="794760dbfb091494" providerId="LiveId" clId="{E574878B-970F-4A84-8466-86B77E3464EC}" dt="2020-07-07T03:06:23.192" v="12798" actId="14100"/>
          <ac:graphicFrameMkLst>
            <pc:docMk/>
            <pc:sldMk cId="2982487992" sldId="382"/>
            <ac:graphicFrameMk id="5" creationId="{CAA240D2-4C3E-4D92-A3C6-59F462C45F02}"/>
          </ac:graphicFrameMkLst>
        </pc:graphicFrameChg>
      </pc:sldChg>
      <pc:sldChg chg="addSp modSp add">
        <pc:chgData name="Dezhong Yao" userId="794760dbfb091494" providerId="LiveId" clId="{E574878B-970F-4A84-8466-86B77E3464EC}" dt="2020-07-07T01:54:57.432" v="11097"/>
        <pc:sldMkLst>
          <pc:docMk/>
          <pc:sldMk cId="503654330" sldId="383"/>
        </pc:sldMkLst>
        <pc:spChg chg="mod">
          <ac:chgData name="Dezhong Yao" userId="794760dbfb091494" providerId="LiveId" clId="{E574878B-970F-4A84-8466-86B77E3464EC}" dt="2020-07-06T09:42:00.126" v="10415"/>
          <ac:spMkLst>
            <pc:docMk/>
            <pc:sldMk cId="503654330" sldId="383"/>
            <ac:spMk id="2" creationId="{11D3CA24-EEA8-406B-89A5-0B53472459CD}"/>
          </ac:spMkLst>
        </pc:spChg>
        <pc:spChg chg="mod">
          <ac:chgData name="Dezhong Yao" userId="794760dbfb091494" providerId="LiveId" clId="{E574878B-970F-4A84-8466-86B77E3464EC}" dt="2020-07-07T01:54:57.432" v="11097"/>
          <ac:spMkLst>
            <pc:docMk/>
            <pc:sldMk cId="503654330" sldId="383"/>
            <ac:spMk id="3" creationId="{5B87FEEF-4146-4C5C-AD0D-9D35B7777395}"/>
          </ac:spMkLst>
        </pc:spChg>
        <pc:picChg chg="add mod modCrop">
          <ac:chgData name="Dezhong Yao" userId="794760dbfb091494" providerId="LiveId" clId="{E574878B-970F-4A84-8466-86B77E3464EC}" dt="2020-07-07T01:54:31.437" v="11002" actId="1076"/>
          <ac:picMkLst>
            <pc:docMk/>
            <pc:sldMk cId="503654330" sldId="383"/>
            <ac:picMk id="5" creationId="{C844210E-CAE8-4162-85C1-0F3AA8C10F9C}"/>
          </ac:picMkLst>
        </pc:picChg>
      </pc:sldChg>
      <pc:sldChg chg="modSp add">
        <pc:chgData name="Dezhong Yao" userId="794760dbfb091494" providerId="LiveId" clId="{E574878B-970F-4A84-8466-86B77E3464EC}" dt="2020-07-07T02:37:12.293" v="12390" actId="27636"/>
        <pc:sldMkLst>
          <pc:docMk/>
          <pc:sldMk cId="3405772109" sldId="384"/>
        </pc:sldMkLst>
        <pc:spChg chg="mod">
          <ac:chgData name="Dezhong Yao" userId="794760dbfb091494" providerId="LiveId" clId="{E574878B-970F-4A84-8466-86B77E3464EC}" dt="2020-07-07T02:15:51.056" v="11098"/>
          <ac:spMkLst>
            <pc:docMk/>
            <pc:sldMk cId="3405772109" sldId="384"/>
            <ac:spMk id="2" creationId="{D022D608-6092-46B5-87F9-6A936BEADD04}"/>
          </ac:spMkLst>
        </pc:spChg>
        <pc:spChg chg="mod">
          <ac:chgData name="Dezhong Yao" userId="794760dbfb091494" providerId="LiveId" clId="{E574878B-970F-4A84-8466-86B77E3464EC}" dt="2020-07-07T02:37:12.293" v="12390" actId="27636"/>
          <ac:spMkLst>
            <pc:docMk/>
            <pc:sldMk cId="3405772109" sldId="384"/>
            <ac:spMk id="3" creationId="{7374A148-F815-4B9E-BA64-090D88304FFF}"/>
          </ac:spMkLst>
        </pc:spChg>
      </pc:sldChg>
      <pc:sldChg chg="modSp add">
        <pc:chgData name="Dezhong Yao" userId="794760dbfb091494" providerId="LiveId" clId="{E574878B-970F-4A84-8466-86B77E3464EC}" dt="2020-07-07T03:23:24.314" v="14191"/>
        <pc:sldMkLst>
          <pc:docMk/>
          <pc:sldMk cId="682861890" sldId="385"/>
        </pc:sldMkLst>
        <pc:spChg chg="mod">
          <ac:chgData name="Dezhong Yao" userId="794760dbfb091494" providerId="LiveId" clId="{E574878B-970F-4A84-8466-86B77E3464EC}" dt="2020-07-07T03:14:51.253" v="13096"/>
          <ac:spMkLst>
            <pc:docMk/>
            <pc:sldMk cId="682861890" sldId="385"/>
            <ac:spMk id="2" creationId="{35699E00-2FB9-4985-A747-9EBDA576F842}"/>
          </ac:spMkLst>
        </pc:spChg>
        <pc:spChg chg="mod">
          <ac:chgData name="Dezhong Yao" userId="794760dbfb091494" providerId="LiveId" clId="{E574878B-970F-4A84-8466-86B77E3464EC}" dt="2020-07-07T03:23:24.314" v="14191"/>
          <ac:spMkLst>
            <pc:docMk/>
            <pc:sldMk cId="682861890" sldId="385"/>
            <ac:spMk id="3" creationId="{4C75AA7C-517C-4CC4-8573-A216D7374820}"/>
          </ac:spMkLst>
        </pc:spChg>
      </pc:sldChg>
      <pc:sldChg chg="addSp modSp add">
        <pc:chgData name="Dezhong Yao" userId="794760dbfb091494" providerId="LiveId" clId="{E574878B-970F-4A84-8466-86B77E3464EC}" dt="2020-07-07T03:14:25.715" v="13093"/>
        <pc:sldMkLst>
          <pc:docMk/>
          <pc:sldMk cId="3479348298" sldId="386"/>
        </pc:sldMkLst>
        <pc:spChg chg="mod">
          <ac:chgData name="Dezhong Yao" userId="794760dbfb091494" providerId="LiveId" clId="{E574878B-970F-4A84-8466-86B77E3464EC}" dt="2020-07-07T02:38:22" v="12392"/>
          <ac:spMkLst>
            <pc:docMk/>
            <pc:sldMk cId="3479348298" sldId="386"/>
            <ac:spMk id="2" creationId="{5E294963-4562-49D1-8636-59D57BFC0C21}"/>
          </ac:spMkLst>
        </pc:spChg>
        <pc:spChg chg="mod">
          <ac:chgData name="Dezhong Yao" userId="794760dbfb091494" providerId="LiveId" clId="{E574878B-970F-4A84-8466-86B77E3464EC}" dt="2020-07-07T03:14:25.715" v="13093"/>
          <ac:spMkLst>
            <pc:docMk/>
            <pc:sldMk cId="3479348298" sldId="386"/>
            <ac:spMk id="3" creationId="{B48AA868-321E-4C58-919E-434FAE60E86F}"/>
          </ac:spMkLst>
        </pc:spChg>
        <pc:spChg chg="add mod">
          <ac:chgData name="Dezhong Yao" userId="794760dbfb091494" providerId="LiveId" clId="{E574878B-970F-4A84-8466-86B77E3464EC}" dt="2020-07-07T03:06:42.261" v="12803" actId="1076"/>
          <ac:spMkLst>
            <pc:docMk/>
            <pc:sldMk cId="3479348298" sldId="386"/>
            <ac:spMk id="7" creationId="{8296271A-FBE7-4579-81D4-1D0F841C89FC}"/>
          </ac:spMkLst>
        </pc:spChg>
        <pc:graphicFrameChg chg="add mod">
          <ac:chgData name="Dezhong Yao" userId="794760dbfb091494" providerId="LiveId" clId="{E574878B-970F-4A84-8466-86B77E3464EC}" dt="2020-07-07T03:06:33.549" v="12800" actId="1076"/>
          <ac:graphicFrameMkLst>
            <pc:docMk/>
            <pc:sldMk cId="3479348298" sldId="386"/>
            <ac:graphicFrameMk id="6" creationId="{3AB00B4A-535A-4487-A45E-7A4812184BFD}"/>
          </ac:graphicFrameMkLst>
        </pc:graphicFrameChg>
        <pc:picChg chg="add mod modCrop">
          <ac:chgData name="Dezhong Yao" userId="794760dbfb091494" providerId="LiveId" clId="{E574878B-970F-4A84-8466-86B77E3464EC}" dt="2020-07-07T03:06:35.140" v="12801" actId="1076"/>
          <ac:picMkLst>
            <pc:docMk/>
            <pc:sldMk cId="3479348298" sldId="386"/>
            <ac:picMk id="5" creationId="{87B46F4C-DD86-42C9-A016-1C91C502EC42}"/>
          </ac:picMkLst>
        </pc:picChg>
      </pc:sldChg>
      <pc:sldChg chg="addSp modSp add">
        <pc:chgData name="Dezhong Yao" userId="794760dbfb091494" providerId="LiveId" clId="{E574878B-970F-4A84-8466-86B77E3464EC}" dt="2020-07-07T08:19:34.590" v="14842" actId="20577"/>
        <pc:sldMkLst>
          <pc:docMk/>
          <pc:sldMk cId="171975267" sldId="387"/>
        </pc:sldMkLst>
        <pc:spChg chg="mod">
          <ac:chgData name="Dezhong Yao" userId="794760dbfb091494" providerId="LiveId" clId="{E574878B-970F-4A84-8466-86B77E3464EC}" dt="2020-07-07T03:23:39.171" v="14192"/>
          <ac:spMkLst>
            <pc:docMk/>
            <pc:sldMk cId="171975267" sldId="387"/>
            <ac:spMk id="2" creationId="{81031AD7-11BC-4849-B304-9C219F1C3307}"/>
          </ac:spMkLst>
        </pc:spChg>
        <pc:spChg chg="mod">
          <ac:chgData name="Dezhong Yao" userId="794760dbfb091494" providerId="LiveId" clId="{E574878B-970F-4A84-8466-86B77E3464EC}" dt="2020-07-07T08:19:00.790" v="14819" actId="20577"/>
          <ac:spMkLst>
            <pc:docMk/>
            <pc:sldMk cId="171975267" sldId="387"/>
            <ac:spMk id="3" creationId="{E9F6197D-DEF5-4904-B9CB-3A074F7D0D98}"/>
          </ac:spMkLst>
        </pc:spChg>
        <pc:spChg chg="add mod">
          <ac:chgData name="Dezhong Yao" userId="794760dbfb091494" providerId="LiveId" clId="{E574878B-970F-4A84-8466-86B77E3464EC}" dt="2020-07-07T08:19:34.590" v="14842" actId="20577"/>
          <ac:spMkLst>
            <pc:docMk/>
            <pc:sldMk cId="171975267" sldId="387"/>
            <ac:spMk id="6" creationId="{29BC99C2-361B-43AF-8018-917623B97881}"/>
          </ac:spMkLst>
        </pc:spChg>
        <pc:picChg chg="add mod modCrop">
          <ac:chgData name="Dezhong Yao" userId="794760dbfb091494" providerId="LiveId" clId="{E574878B-970F-4A84-8466-86B77E3464EC}" dt="2020-07-07T08:19:22.933" v="14825" actId="14100"/>
          <ac:picMkLst>
            <pc:docMk/>
            <pc:sldMk cId="171975267" sldId="387"/>
            <ac:picMk id="5" creationId="{E24DCDA0-97BE-4D54-A360-7CFE8F87BE34}"/>
          </ac:picMkLst>
        </pc:picChg>
      </pc:sldChg>
      <pc:sldChg chg="addSp modSp add">
        <pc:chgData name="Dezhong Yao" userId="794760dbfb091494" providerId="LiveId" clId="{E574878B-970F-4A84-8466-86B77E3464EC}" dt="2020-07-07T08:38:09.741" v="15535"/>
        <pc:sldMkLst>
          <pc:docMk/>
          <pc:sldMk cId="1684018132" sldId="388"/>
        </pc:sldMkLst>
        <pc:spChg chg="mod">
          <ac:chgData name="Dezhong Yao" userId="794760dbfb091494" providerId="LiveId" clId="{E574878B-970F-4A84-8466-86B77E3464EC}" dt="2020-07-07T08:19:51.173" v="14843"/>
          <ac:spMkLst>
            <pc:docMk/>
            <pc:sldMk cId="1684018132" sldId="388"/>
            <ac:spMk id="2" creationId="{D811DF87-97A0-4674-BE1D-C2FAFB7AB4F1}"/>
          </ac:spMkLst>
        </pc:spChg>
        <pc:spChg chg="mod">
          <ac:chgData name="Dezhong Yao" userId="794760dbfb091494" providerId="LiveId" clId="{E574878B-970F-4A84-8466-86B77E3464EC}" dt="2020-07-07T08:38:09.741" v="15535"/>
          <ac:spMkLst>
            <pc:docMk/>
            <pc:sldMk cId="1684018132" sldId="388"/>
            <ac:spMk id="3" creationId="{E790BCB3-55C4-45BB-AE6D-32177D415CB6}"/>
          </ac:spMkLst>
        </pc:spChg>
        <pc:spChg chg="add mod">
          <ac:chgData name="Dezhong Yao" userId="794760dbfb091494" providerId="LiveId" clId="{E574878B-970F-4A84-8466-86B77E3464EC}" dt="2020-07-07T08:36:31.804" v="15268" actId="404"/>
          <ac:spMkLst>
            <pc:docMk/>
            <pc:sldMk cId="1684018132" sldId="388"/>
            <ac:spMk id="6" creationId="{DD57DA25-CB79-4120-8015-C40BD591EF51}"/>
          </ac:spMkLst>
        </pc:spChg>
        <pc:picChg chg="add mod modCrop">
          <ac:chgData name="Dezhong Yao" userId="794760dbfb091494" providerId="LiveId" clId="{E574878B-970F-4A84-8466-86B77E3464EC}" dt="2020-07-07T08:33:53.763" v="14917" actId="1076"/>
          <ac:picMkLst>
            <pc:docMk/>
            <pc:sldMk cId="1684018132" sldId="388"/>
            <ac:picMk id="5" creationId="{6F1851D0-CB7D-4842-B453-7CFFC31C8ACC}"/>
          </ac:picMkLst>
        </pc:picChg>
      </pc:sldChg>
      <pc:sldChg chg="modSp add">
        <pc:chgData name="Dezhong Yao" userId="794760dbfb091494" providerId="LiveId" clId="{E574878B-970F-4A84-8466-86B77E3464EC}" dt="2020-07-07T08:50:29.298" v="16061"/>
        <pc:sldMkLst>
          <pc:docMk/>
          <pc:sldMk cId="2571732549" sldId="389"/>
        </pc:sldMkLst>
        <pc:spChg chg="mod">
          <ac:chgData name="Dezhong Yao" userId="794760dbfb091494" providerId="LiveId" clId="{E574878B-970F-4A84-8466-86B77E3464EC}" dt="2020-07-07T08:38:47.781" v="15540"/>
          <ac:spMkLst>
            <pc:docMk/>
            <pc:sldMk cId="2571732549" sldId="389"/>
            <ac:spMk id="2" creationId="{9B31C80B-B00A-43C9-A58E-1905FAFDEC44}"/>
          </ac:spMkLst>
        </pc:spChg>
        <pc:spChg chg="mod">
          <ac:chgData name="Dezhong Yao" userId="794760dbfb091494" providerId="LiveId" clId="{E574878B-970F-4A84-8466-86B77E3464EC}" dt="2020-07-07T08:50:29.298" v="16061"/>
          <ac:spMkLst>
            <pc:docMk/>
            <pc:sldMk cId="2571732549" sldId="389"/>
            <ac:spMk id="3" creationId="{79E183B5-57D9-407C-A62C-5D73EC35C6D4}"/>
          </ac:spMkLst>
        </pc:spChg>
      </pc:sldChg>
      <pc:sldChg chg="addSp modSp add">
        <pc:chgData name="Dezhong Yao" userId="794760dbfb091494" providerId="LiveId" clId="{E574878B-970F-4A84-8466-86B77E3464EC}" dt="2020-07-07T09:13:54.247" v="16717" actId="313"/>
        <pc:sldMkLst>
          <pc:docMk/>
          <pc:sldMk cId="465901792" sldId="390"/>
        </pc:sldMkLst>
        <pc:spChg chg="mod">
          <ac:chgData name="Dezhong Yao" userId="794760dbfb091494" providerId="LiveId" clId="{E574878B-970F-4A84-8466-86B77E3464EC}" dt="2020-07-07T08:50:47.489" v="16091"/>
          <ac:spMkLst>
            <pc:docMk/>
            <pc:sldMk cId="465901792" sldId="390"/>
            <ac:spMk id="2" creationId="{CB69D285-F442-4477-A868-BD4BCF96ADBC}"/>
          </ac:spMkLst>
        </pc:spChg>
        <pc:spChg chg="mod">
          <ac:chgData name="Dezhong Yao" userId="794760dbfb091494" providerId="LiveId" clId="{E574878B-970F-4A84-8466-86B77E3464EC}" dt="2020-07-07T09:06:43.367" v="16472" actId="14100"/>
          <ac:spMkLst>
            <pc:docMk/>
            <pc:sldMk cId="465901792" sldId="390"/>
            <ac:spMk id="3" creationId="{A32135BC-B438-4BF5-B558-E3A2867DAF78}"/>
          </ac:spMkLst>
        </pc:spChg>
        <pc:spChg chg="add mod">
          <ac:chgData name="Dezhong Yao" userId="794760dbfb091494" providerId="LiveId" clId="{E574878B-970F-4A84-8466-86B77E3464EC}" dt="2020-07-07T09:13:54.247" v="16717" actId="313"/>
          <ac:spMkLst>
            <pc:docMk/>
            <pc:sldMk cId="465901792" sldId="390"/>
            <ac:spMk id="6" creationId="{A318D1F6-ADFB-406A-8E81-2D44047729CC}"/>
          </ac:spMkLst>
        </pc:spChg>
        <pc:picChg chg="add mod modCrop">
          <ac:chgData name="Dezhong Yao" userId="794760dbfb091494" providerId="LiveId" clId="{E574878B-970F-4A84-8466-86B77E3464EC}" dt="2020-07-07T09:13:41.590" v="16707" actId="1076"/>
          <ac:picMkLst>
            <pc:docMk/>
            <pc:sldMk cId="465901792" sldId="390"/>
            <ac:picMk id="5" creationId="{3B002F0A-0437-481B-B389-E4597996D5E7}"/>
          </ac:picMkLst>
        </pc:picChg>
      </pc:sldChg>
      <pc:sldChg chg="addSp modSp add">
        <pc:chgData name="Dezhong Yao" userId="794760dbfb091494" providerId="LiveId" clId="{E574878B-970F-4A84-8466-86B77E3464EC}" dt="2020-07-08T08:13:13.677" v="19398" actId="14100"/>
        <pc:sldMkLst>
          <pc:docMk/>
          <pc:sldMk cId="1556764822" sldId="391"/>
        </pc:sldMkLst>
        <pc:spChg chg="mod">
          <ac:chgData name="Dezhong Yao" userId="794760dbfb091494" providerId="LiveId" clId="{E574878B-970F-4A84-8466-86B77E3464EC}" dt="2020-07-07T09:14:53.461" v="16718"/>
          <ac:spMkLst>
            <pc:docMk/>
            <pc:sldMk cId="1556764822" sldId="391"/>
            <ac:spMk id="2" creationId="{1B3AFE8B-0754-4A6F-9A66-3EBB6CB6CDF9}"/>
          </ac:spMkLst>
        </pc:spChg>
        <pc:spChg chg="mod">
          <ac:chgData name="Dezhong Yao" userId="794760dbfb091494" providerId="LiveId" clId="{E574878B-970F-4A84-8466-86B77E3464EC}" dt="2020-07-07T09:24:02.656" v="17120" actId="20577"/>
          <ac:spMkLst>
            <pc:docMk/>
            <pc:sldMk cId="1556764822" sldId="391"/>
            <ac:spMk id="3" creationId="{27BA5271-A686-42C6-AE92-19B50D537A5F}"/>
          </ac:spMkLst>
        </pc:spChg>
        <pc:picChg chg="add mod modCrop">
          <ac:chgData name="Dezhong Yao" userId="794760dbfb091494" providerId="LiveId" clId="{E574878B-970F-4A84-8466-86B77E3464EC}" dt="2020-07-08T08:13:13.677" v="19398" actId="14100"/>
          <ac:picMkLst>
            <pc:docMk/>
            <pc:sldMk cId="1556764822" sldId="391"/>
            <ac:picMk id="5" creationId="{0051ADC4-10E4-4E1A-B9BF-5824DE14389D}"/>
          </ac:picMkLst>
        </pc:picChg>
      </pc:sldChg>
      <pc:sldChg chg="modSp add">
        <pc:chgData name="Dezhong Yao" userId="794760dbfb091494" providerId="LiveId" clId="{E574878B-970F-4A84-8466-86B77E3464EC}" dt="2020-07-07T09:44:51.728" v="17432"/>
        <pc:sldMkLst>
          <pc:docMk/>
          <pc:sldMk cId="2164128546" sldId="392"/>
        </pc:sldMkLst>
        <pc:spChg chg="mod">
          <ac:chgData name="Dezhong Yao" userId="794760dbfb091494" providerId="LiveId" clId="{E574878B-970F-4A84-8466-86B77E3464EC}" dt="2020-07-07T09:24:13.992" v="17121"/>
          <ac:spMkLst>
            <pc:docMk/>
            <pc:sldMk cId="2164128546" sldId="392"/>
            <ac:spMk id="2" creationId="{F72641AA-4971-4F23-87D9-080CBBD4F339}"/>
          </ac:spMkLst>
        </pc:spChg>
        <pc:spChg chg="mod">
          <ac:chgData name="Dezhong Yao" userId="794760dbfb091494" providerId="LiveId" clId="{E574878B-970F-4A84-8466-86B77E3464EC}" dt="2020-07-07T09:44:51.728" v="17432"/>
          <ac:spMkLst>
            <pc:docMk/>
            <pc:sldMk cId="2164128546" sldId="392"/>
            <ac:spMk id="3" creationId="{3C541F74-2016-4254-B7F5-5C22DEBB2901}"/>
          </ac:spMkLst>
        </pc:spChg>
      </pc:sldChg>
      <pc:sldChg chg="modSp add">
        <pc:chgData name="Dezhong Yao" userId="794760dbfb091494" providerId="LiveId" clId="{E574878B-970F-4A84-8466-86B77E3464EC}" dt="2020-07-07T08:51:10.788" v="16094" actId="207"/>
        <pc:sldMkLst>
          <pc:docMk/>
          <pc:sldMk cId="2749631801" sldId="393"/>
        </pc:sldMkLst>
        <pc:spChg chg="mod">
          <ac:chgData name="Dezhong Yao" userId="794760dbfb091494" providerId="LiveId" clId="{E574878B-970F-4A84-8466-86B77E3464EC}" dt="2020-07-07T08:51:10.788" v="16094" actId="207"/>
          <ac:spMkLst>
            <pc:docMk/>
            <pc:sldMk cId="2749631801" sldId="393"/>
            <ac:spMk id="3" creationId="{257E60E8-C24A-4ABE-A75A-68AD41EFD850}"/>
          </ac:spMkLst>
        </pc:spChg>
      </pc:sldChg>
      <pc:sldChg chg="addSp delSp modSp">
        <pc:chgData name="Dezhong Yao" userId="794760dbfb091494" providerId="LiveId" clId="{E574878B-970F-4A84-8466-86B77E3464EC}" dt="2020-07-08T06:43:55.053" v="18643" actId="14100"/>
        <pc:sldMkLst>
          <pc:docMk/>
          <pc:sldMk cId="790671552" sldId="396"/>
        </pc:sldMkLst>
        <pc:spChg chg="mod">
          <ac:chgData name="Dezhong Yao" userId="794760dbfb091494" providerId="LiveId" clId="{E574878B-970F-4A84-8466-86B77E3464EC}" dt="2020-07-08T00:29:21.297" v="17502"/>
          <ac:spMkLst>
            <pc:docMk/>
            <pc:sldMk cId="790671552" sldId="396"/>
            <ac:spMk id="3" creationId="{BB7F2A04-48F9-4F48-97AF-A9EB335CF07C}"/>
          </ac:spMkLst>
        </pc:spChg>
        <pc:spChg chg="add mod topLvl">
          <ac:chgData name="Dezhong Yao" userId="794760dbfb091494" providerId="LiveId" clId="{E574878B-970F-4A84-8466-86B77E3464EC}" dt="2020-07-08T01:58:51.702" v="17603" actId="1076"/>
          <ac:spMkLst>
            <pc:docMk/>
            <pc:sldMk cId="790671552" sldId="396"/>
            <ac:spMk id="6" creationId="{36882649-1718-43C5-A405-3C590FBC366D}"/>
          </ac:spMkLst>
        </pc:spChg>
        <pc:spChg chg="add del mod topLvl">
          <ac:chgData name="Dezhong Yao" userId="794760dbfb091494" providerId="LiveId" clId="{E574878B-970F-4A84-8466-86B77E3464EC}" dt="2020-07-08T01:56:24.899" v="17569" actId="478"/>
          <ac:spMkLst>
            <pc:docMk/>
            <pc:sldMk cId="790671552" sldId="396"/>
            <ac:spMk id="7" creationId="{8C80489B-7D19-4806-9C23-D65396938ECF}"/>
          </ac:spMkLst>
        </pc:spChg>
        <pc:spChg chg="add mod">
          <ac:chgData name="Dezhong Yao" userId="794760dbfb091494" providerId="LiveId" clId="{E574878B-970F-4A84-8466-86B77E3464EC}" dt="2020-07-08T01:59:06.533" v="17605" actId="1076"/>
          <ac:spMkLst>
            <pc:docMk/>
            <pc:sldMk cId="790671552" sldId="396"/>
            <ac:spMk id="8" creationId="{D6B9550A-7E48-47A7-BB26-19204803EE23}"/>
          </ac:spMkLst>
        </pc:spChg>
        <pc:grpChg chg="add del mod">
          <ac:chgData name="Dezhong Yao" userId="794760dbfb091494" providerId="LiveId" clId="{E574878B-970F-4A84-8466-86B77E3464EC}" dt="2020-07-08T01:56:24.899" v="17569" actId="478"/>
          <ac:grpSpMkLst>
            <pc:docMk/>
            <pc:sldMk cId="790671552" sldId="396"/>
            <ac:grpSpMk id="5" creationId="{57726645-0B07-44BE-B888-DB80D1DD062A}"/>
          </ac:grpSpMkLst>
        </pc:grpChg>
        <pc:graphicFrameChg chg="add mod">
          <ac:chgData name="Dezhong Yao" userId="794760dbfb091494" providerId="LiveId" clId="{E574878B-970F-4A84-8466-86B77E3464EC}" dt="2020-07-08T06:43:55.053" v="18643" actId="14100"/>
          <ac:graphicFrameMkLst>
            <pc:docMk/>
            <pc:sldMk cId="790671552" sldId="396"/>
            <ac:graphicFrameMk id="4" creationId="{2FFCACE7-8F7F-435C-918F-EF3E7A071E19}"/>
          </ac:graphicFrameMkLst>
        </pc:graphicFrameChg>
      </pc:sldChg>
      <pc:sldChg chg="addSp modSp add">
        <pc:chgData name="Dezhong Yao" userId="794760dbfb091494" providerId="LiveId" clId="{E574878B-970F-4A84-8466-86B77E3464EC}" dt="2020-07-08T03:09:24.437" v="18588" actId="1076"/>
        <pc:sldMkLst>
          <pc:docMk/>
          <pc:sldMk cId="3625213457" sldId="397"/>
        </pc:sldMkLst>
        <pc:spChg chg="mod">
          <ac:chgData name="Dezhong Yao" userId="794760dbfb091494" providerId="LiveId" clId="{E574878B-970F-4A84-8466-86B77E3464EC}" dt="2020-07-08T02:36:50.649" v="17798"/>
          <ac:spMkLst>
            <pc:docMk/>
            <pc:sldMk cId="3625213457" sldId="397"/>
            <ac:spMk id="2" creationId="{133E2F12-DD46-4178-9C56-6C2309EF2AC5}"/>
          </ac:spMkLst>
        </pc:spChg>
        <pc:spChg chg="mod">
          <ac:chgData name="Dezhong Yao" userId="794760dbfb091494" providerId="LiveId" clId="{E574878B-970F-4A84-8466-86B77E3464EC}" dt="2020-07-08T03:07:48.080" v="18574"/>
          <ac:spMkLst>
            <pc:docMk/>
            <pc:sldMk cId="3625213457" sldId="397"/>
            <ac:spMk id="3" creationId="{12C894EB-E136-404F-A556-1A48F754755E}"/>
          </ac:spMkLst>
        </pc:spChg>
        <pc:spChg chg="add mod">
          <ac:chgData name="Dezhong Yao" userId="794760dbfb091494" providerId="LiveId" clId="{E574878B-970F-4A84-8466-86B77E3464EC}" dt="2020-07-08T03:09:24.437" v="18588" actId="1076"/>
          <ac:spMkLst>
            <pc:docMk/>
            <pc:sldMk cId="3625213457" sldId="397"/>
            <ac:spMk id="6" creationId="{C169E7A3-C9B6-4336-B8ED-F93587608A45}"/>
          </ac:spMkLst>
        </pc:spChg>
        <pc:spChg chg="add mod">
          <ac:chgData name="Dezhong Yao" userId="794760dbfb091494" providerId="LiveId" clId="{E574878B-970F-4A84-8466-86B77E3464EC}" dt="2020-07-08T03:09:04.021" v="18586" actId="1076"/>
          <ac:spMkLst>
            <pc:docMk/>
            <pc:sldMk cId="3625213457" sldId="397"/>
            <ac:spMk id="7" creationId="{79CCA2B2-A731-4C13-B1F7-A9E7B92B51FD}"/>
          </ac:spMkLst>
        </pc:spChg>
        <pc:picChg chg="add mod">
          <ac:chgData name="Dezhong Yao" userId="794760dbfb091494" providerId="LiveId" clId="{E574878B-970F-4A84-8466-86B77E3464EC}" dt="2020-07-08T03:08:07.309" v="18580" actId="14100"/>
          <ac:picMkLst>
            <pc:docMk/>
            <pc:sldMk cId="3625213457" sldId="397"/>
            <ac:picMk id="4" creationId="{B8C4BC2C-F28D-4242-BAB4-2CFAD3B61275}"/>
          </ac:picMkLst>
        </pc:picChg>
        <pc:picChg chg="add mod">
          <ac:chgData name="Dezhong Yao" userId="794760dbfb091494" providerId="LiveId" clId="{E574878B-970F-4A84-8466-86B77E3464EC}" dt="2020-07-08T03:08:35.037" v="18583" actId="1076"/>
          <ac:picMkLst>
            <pc:docMk/>
            <pc:sldMk cId="3625213457" sldId="397"/>
            <ac:picMk id="5" creationId="{555ABD69-40BC-4DB8-9429-FA41AD0CD498}"/>
          </ac:picMkLst>
        </pc:picChg>
      </pc:sldChg>
      <pc:sldChg chg="addSp modSp add">
        <pc:chgData name="Dezhong Yao" userId="794760dbfb091494" providerId="LiveId" clId="{E574878B-970F-4A84-8466-86B77E3464EC}" dt="2020-07-08T07:14:26.305" v="18794"/>
        <pc:sldMkLst>
          <pc:docMk/>
          <pc:sldMk cId="3291849588" sldId="398"/>
        </pc:sldMkLst>
        <pc:spChg chg="mod">
          <ac:chgData name="Dezhong Yao" userId="794760dbfb091494" providerId="LiveId" clId="{E574878B-970F-4A84-8466-86B77E3464EC}" dt="2020-07-08T06:22:14.065" v="18594"/>
          <ac:spMkLst>
            <pc:docMk/>
            <pc:sldMk cId="3291849588" sldId="398"/>
            <ac:spMk id="2" creationId="{EA7FEAD2-17D9-4B67-8CBC-75364FB82BB6}"/>
          </ac:spMkLst>
        </pc:spChg>
        <pc:spChg chg="mod">
          <ac:chgData name="Dezhong Yao" userId="794760dbfb091494" providerId="LiveId" clId="{E574878B-970F-4A84-8466-86B77E3464EC}" dt="2020-07-08T07:14:26.305" v="18794"/>
          <ac:spMkLst>
            <pc:docMk/>
            <pc:sldMk cId="3291849588" sldId="398"/>
            <ac:spMk id="3" creationId="{8991BA34-22DF-4F14-95E3-F1EFF2D7BB4B}"/>
          </ac:spMkLst>
        </pc:spChg>
        <pc:picChg chg="add mod modCrop">
          <ac:chgData name="Dezhong Yao" userId="794760dbfb091494" providerId="LiveId" clId="{E574878B-970F-4A84-8466-86B77E3464EC}" dt="2020-07-08T07:06:59.605" v="18741" actId="1076"/>
          <ac:picMkLst>
            <pc:docMk/>
            <pc:sldMk cId="3291849588" sldId="398"/>
            <ac:picMk id="4" creationId="{332E87AE-C6D5-4DCB-878D-B2E048318198}"/>
          </ac:picMkLst>
        </pc:picChg>
      </pc:sldChg>
      <pc:sldChg chg="addSp delSp modSp add">
        <pc:chgData name="Dezhong Yao" userId="794760dbfb091494" providerId="LiveId" clId="{E574878B-970F-4A84-8466-86B77E3464EC}" dt="2020-07-08T08:25:41.369" v="19627" actId="27636"/>
        <pc:sldMkLst>
          <pc:docMk/>
          <pc:sldMk cId="3621409234" sldId="399"/>
        </pc:sldMkLst>
        <pc:spChg chg="mod">
          <ac:chgData name="Dezhong Yao" userId="794760dbfb091494" providerId="LiveId" clId="{E574878B-970F-4A84-8466-86B77E3464EC}" dt="2020-07-08T07:14:50.053" v="18797"/>
          <ac:spMkLst>
            <pc:docMk/>
            <pc:sldMk cId="3621409234" sldId="399"/>
            <ac:spMk id="2" creationId="{F14FBCEF-1FA8-4F39-A70A-F0A536902682}"/>
          </ac:spMkLst>
        </pc:spChg>
        <pc:spChg chg="mod">
          <ac:chgData name="Dezhong Yao" userId="794760dbfb091494" providerId="LiveId" clId="{E574878B-970F-4A84-8466-86B77E3464EC}" dt="2020-07-08T08:25:41.369" v="19627" actId="27636"/>
          <ac:spMkLst>
            <pc:docMk/>
            <pc:sldMk cId="3621409234" sldId="399"/>
            <ac:spMk id="3" creationId="{BD1EB23C-DCE2-49A7-B443-A0C1A1A81D27}"/>
          </ac:spMkLst>
        </pc:spChg>
        <pc:picChg chg="add del mod">
          <ac:chgData name="Dezhong Yao" userId="794760dbfb091494" providerId="LiveId" clId="{E574878B-970F-4A84-8466-86B77E3464EC}" dt="2020-07-08T07:33:31.339" v="19002" actId="478"/>
          <ac:picMkLst>
            <pc:docMk/>
            <pc:sldMk cId="3621409234" sldId="399"/>
            <ac:picMk id="5" creationId="{A543648B-3FAD-43B6-8ACA-E28ABF6D7228}"/>
          </ac:picMkLst>
        </pc:picChg>
      </pc:sldChg>
      <pc:sldChg chg="modSp add">
        <pc:chgData name="Dezhong Yao" userId="794760dbfb091494" providerId="LiveId" clId="{E574878B-970F-4A84-8466-86B77E3464EC}" dt="2020-07-08T08:11:49.274" v="19397"/>
        <pc:sldMkLst>
          <pc:docMk/>
          <pc:sldMk cId="3797175988" sldId="400"/>
        </pc:sldMkLst>
        <pc:spChg chg="mod">
          <ac:chgData name="Dezhong Yao" userId="794760dbfb091494" providerId="LiveId" clId="{E574878B-970F-4A84-8466-86B77E3464EC}" dt="2020-07-08T07:49:21.386" v="19145"/>
          <ac:spMkLst>
            <pc:docMk/>
            <pc:sldMk cId="3797175988" sldId="400"/>
            <ac:spMk id="2" creationId="{3E8CE8CE-C2AD-4A6B-A0F9-71D9DF31C0CD}"/>
          </ac:spMkLst>
        </pc:spChg>
        <pc:spChg chg="mod">
          <ac:chgData name="Dezhong Yao" userId="794760dbfb091494" providerId="LiveId" clId="{E574878B-970F-4A84-8466-86B77E3464EC}" dt="2020-07-08T08:11:49.274" v="19397"/>
          <ac:spMkLst>
            <pc:docMk/>
            <pc:sldMk cId="3797175988" sldId="400"/>
            <ac:spMk id="3" creationId="{3E633EDE-4DB0-44B8-9043-ED0C0D52418D}"/>
          </ac:spMkLst>
        </pc:spChg>
      </pc:sldChg>
      <pc:sldChg chg="addSp modSp add">
        <pc:chgData name="Dezhong Yao" userId="794760dbfb091494" providerId="LiveId" clId="{E574878B-970F-4A84-8466-86B77E3464EC}" dt="2020-07-08T08:49:43.673" v="19746"/>
        <pc:sldMkLst>
          <pc:docMk/>
          <pc:sldMk cId="1193117516" sldId="401"/>
        </pc:sldMkLst>
        <pc:spChg chg="mod">
          <ac:chgData name="Dezhong Yao" userId="794760dbfb091494" providerId="LiveId" clId="{E574878B-970F-4A84-8466-86B77E3464EC}" dt="2020-07-08T08:48:21.729" v="19728"/>
          <ac:spMkLst>
            <pc:docMk/>
            <pc:sldMk cId="1193117516" sldId="401"/>
            <ac:spMk id="2" creationId="{CAE1C4DD-2E08-49B0-86F9-3ED93FE90677}"/>
          </ac:spMkLst>
        </pc:spChg>
        <pc:spChg chg="mod">
          <ac:chgData name="Dezhong Yao" userId="794760dbfb091494" providerId="LiveId" clId="{E574878B-970F-4A84-8466-86B77E3464EC}" dt="2020-07-08T08:49:43.673" v="19746"/>
          <ac:spMkLst>
            <pc:docMk/>
            <pc:sldMk cId="1193117516" sldId="401"/>
            <ac:spMk id="3" creationId="{8CA4A133-10CC-4868-BA9B-1A3293C3D7C5}"/>
          </ac:spMkLst>
        </pc:spChg>
        <pc:picChg chg="add mod">
          <ac:chgData name="Dezhong Yao" userId="794760dbfb091494" providerId="LiveId" clId="{E574878B-970F-4A84-8466-86B77E3464EC}" dt="2020-07-08T08:48:03.521" v="19725" actId="1076"/>
          <ac:picMkLst>
            <pc:docMk/>
            <pc:sldMk cId="1193117516" sldId="401"/>
            <ac:picMk id="5" creationId="{1A3182B2-F749-4F25-85EB-1D49261E2AE1}"/>
          </ac:picMkLst>
        </pc:picChg>
      </pc:sldChg>
      <pc:sldChg chg="addSp modSp add">
        <pc:chgData name="Dezhong Yao" userId="794760dbfb091494" providerId="LiveId" clId="{E574878B-970F-4A84-8466-86B77E3464EC}" dt="2020-07-08T08:48:56.513" v="19739" actId="1076"/>
        <pc:sldMkLst>
          <pc:docMk/>
          <pc:sldMk cId="1453123267" sldId="402"/>
        </pc:sldMkLst>
        <pc:spChg chg="mod">
          <ac:chgData name="Dezhong Yao" userId="794760dbfb091494" providerId="LiveId" clId="{E574878B-970F-4A84-8466-86B77E3464EC}" dt="2020-07-08T08:48:28.221" v="19729"/>
          <ac:spMkLst>
            <pc:docMk/>
            <pc:sldMk cId="1453123267" sldId="402"/>
            <ac:spMk id="2" creationId="{ECE2F540-50DB-4CAD-BF44-E5F591BA0FB4}"/>
          </ac:spMkLst>
        </pc:spChg>
        <pc:spChg chg="mod">
          <ac:chgData name="Dezhong Yao" userId="794760dbfb091494" providerId="LiveId" clId="{E574878B-970F-4A84-8466-86B77E3464EC}" dt="2020-07-08T08:48:37.381" v="19737"/>
          <ac:spMkLst>
            <pc:docMk/>
            <pc:sldMk cId="1453123267" sldId="402"/>
            <ac:spMk id="3" creationId="{7036CA39-807B-4C46-BADD-53542BD30F88}"/>
          </ac:spMkLst>
        </pc:spChg>
        <pc:picChg chg="add mod">
          <ac:chgData name="Dezhong Yao" userId="794760dbfb091494" providerId="LiveId" clId="{E574878B-970F-4A84-8466-86B77E3464EC}" dt="2020-07-08T08:48:56.513" v="19739" actId="1076"/>
          <ac:picMkLst>
            <pc:docMk/>
            <pc:sldMk cId="1453123267" sldId="402"/>
            <ac:picMk id="5" creationId="{E0FEECD2-5123-452B-BCA6-1FA105A9D248}"/>
          </ac:picMkLst>
        </pc:picChg>
      </pc:sldChg>
      <pc:sldChg chg="addSp modSp add">
        <pc:chgData name="Dezhong Yao" userId="794760dbfb091494" providerId="LiveId" clId="{E574878B-970F-4A84-8466-86B77E3464EC}" dt="2020-07-08T07:48:56.007" v="19144"/>
        <pc:sldMkLst>
          <pc:docMk/>
          <pc:sldMk cId="1199441028" sldId="403"/>
        </pc:sldMkLst>
        <pc:spChg chg="mod">
          <ac:chgData name="Dezhong Yao" userId="794760dbfb091494" providerId="LiveId" clId="{E574878B-970F-4A84-8466-86B77E3464EC}" dt="2020-07-08T07:46:04.867" v="19060" actId="20577"/>
          <ac:spMkLst>
            <pc:docMk/>
            <pc:sldMk cId="1199441028" sldId="403"/>
            <ac:spMk id="3" creationId="{BD1EB23C-DCE2-49A7-B443-A0C1A1A81D27}"/>
          </ac:spMkLst>
        </pc:spChg>
        <pc:spChg chg="add mod">
          <ac:chgData name="Dezhong Yao" userId="794760dbfb091494" providerId="LiveId" clId="{E574878B-970F-4A84-8466-86B77E3464EC}" dt="2020-07-08T07:48:56.007" v="19144"/>
          <ac:spMkLst>
            <pc:docMk/>
            <pc:sldMk cId="1199441028" sldId="403"/>
            <ac:spMk id="6" creationId="{4A7F5BDE-263E-43CE-B593-29D7D8B8A8D4}"/>
          </ac:spMkLst>
        </pc:spChg>
        <pc:picChg chg="mod modCrop">
          <ac:chgData name="Dezhong Yao" userId="794760dbfb091494" providerId="LiveId" clId="{E574878B-970F-4A84-8466-86B77E3464EC}" dt="2020-07-08T07:36:58.393" v="19050" actId="1076"/>
          <ac:picMkLst>
            <pc:docMk/>
            <pc:sldMk cId="1199441028" sldId="403"/>
            <ac:picMk id="5" creationId="{A543648B-3FAD-43B6-8ACA-E28ABF6D7228}"/>
          </ac:picMkLst>
        </pc:picChg>
      </pc:sldChg>
      <pc:sldChg chg="addSp modSp add">
        <pc:chgData name="Dezhong Yao" userId="794760dbfb091494" providerId="LiveId" clId="{E574878B-970F-4A84-8466-86B77E3464EC}" dt="2020-07-08T08:15:08.941" v="19415" actId="1076"/>
        <pc:sldMkLst>
          <pc:docMk/>
          <pc:sldMk cId="2056788351" sldId="404"/>
        </pc:sldMkLst>
        <pc:spChg chg="mod">
          <ac:chgData name="Dezhong Yao" userId="794760dbfb091494" providerId="LiveId" clId="{E574878B-970F-4A84-8466-86B77E3464EC}" dt="2020-07-08T08:13:45.934" v="19400"/>
          <ac:spMkLst>
            <pc:docMk/>
            <pc:sldMk cId="2056788351" sldId="404"/>
            <ac:spMk id="2" creationId="{CB8519DA-86C7-467A-B14F-126AFDCB97C6}"/>
          </ac:spMkLst>
        </pc:spChg>
        <pc:spChg chg="mod">
          <ac:chgData name="Dezhong Yao" userId="794760dbfb091494" providerId="LiveId" clId="{E574878B-970F-4A84-8466-86B77E3464EC}" dt="2020-07-08T08:13:52.537" v="19401"/>
          <ac:spMkLst>
            <pc:docMk/>
            <pc:sldMk cId="2056788351" sldId="404"/>
            <ac:spMk id="3" creationId="{39B2836A-A08B-4243-B487-F917C5C4372D}"/>
          </ac:spMkLst>
        </pc:spChg>
        <pc:spChg chg="add mod">
          <ac:chgData name="Dezhong Yao" userId="794760dbfb091494" providerId="LiveId" clId="{E574878B-970F-4A84-8466-86B77E3464EC}" dt="2020-07-08T08:15:08.941" v="19415" actId="1076"/>
          <ac:spMkLst>
            <pc:docMk/>
            <pc:sldMk cId="2056788351" sldId="404"/>
            <ac:spMk id="4" creationId="{5B375C7C-37EE-43D4-99E1-45BAECC03599}"/>
          </ac:spMkLst>
        </pc:spChg>
        <pc:spChg chg="add mod">
          <ac:chgData name="Dezhong Yao" userId="794760dbfb091494" providerId="LiveId" clId="{E574878B-970F-4A84-8466-86B77E3464EC}" dt="2020-07-08T08:15:00.573" v="19412" actId="1076"/>
          <ac:spMkLst>
            <pc:docMk/>
            <pc:sldMk cId="2056788351" sldId="404"/>
            <ac:spMk id="6" creationId="{16600380-6294-4B9D-A99F-246EF9952E0A}"/>
          </ac:spMkLst>
        </pc:spChg>
        <pc:picChg chg="add mod">
          <ac:chgData name="Dezhong Yao" userId="794760dbfb091494" providerId="LiveId" clId="{E574878B-970F-4A84-8466-86B77E3464EC}" dt="2020-07-08T08:15:00.573" v="19412" actId="1076"/>
          <ac:picMkLst>
            <pc:docMk/>
            <pc:sldMk cId="2056788351" sldId="404"/>
            <ac:picMk id="5" creationId="{AF8F83FF-A9CF-40DA-BB19-6AD27E8FF807}"/>
          </ac:picMkLst>
        </pc:picChg>
      </pc:sldChg>
      <pc:sldChg chg="modSp add">
        <pc:chgData name="Dezhong Yao" userId="794760dbfb091494" providerId="LiveId" clId="{E574878B-970F-4A84-8466-86B77E3464EC}" dt="2020-07-08T08:27:24.457" v="19714" actId="6549"/>
        <pc:sldMkLst>
          <pc:docMk/>
          <pc:sldMk cId="194288705" sldId="407"/>
        </pc:sldMkLst>
        <pc:spChg chg="mod">
          <ac:chgData name="Dezhong Yao" userId="794760dbfb091494" providerId="LiveId" clId="{E574878B-970F-4A84-8466-86B77E3464EC}" dt="2020-07-08T08:27:24.457" v="19714" actId="6549"/>
          <ac:spMkLst>
            <pc:docMk/>
            <pc:sldMk cId="194288705" sldId="407"/>
            <ac:spMk id="3" creationId="{BD1EB23C-DCE2-49A7-B443-A0C1A1A81D27}"/>
          </ac:spMkLst>
        </pc:spChg>
      </pc:sldChg>
      <pc:sldChg chg="modSp add">
        <pc:chgData name="Dezhong Yao" userId="794760dbfb091494" providerId="LiveId" clId="{E574878B-970F-4A84-8466-86B77E3464EC}" dt="2020-07-08T08:53:14.637" v="19981"/>
        <pc:sldMkLst>
          <pc:docMk/>
          <pc:sldMk cId="671609502" sldId="408"/>
        </pc:sldMkLst>
        <pc:spChg chg="mod">
          <ac:chgData name="Dezhong Yao" userId="794760dbfb091494" providerId="LiveId" clId="{E574878B-970F-4A84-8466-86B77E3464EC}" dt="2020-07-08T08:49:04.817" v="19744"/>
          <ac:spMkLst>
            <pc:docMk/>
            <pc:sldMk cId="671609502" sldId="408"/>
            <ac:spMk id="2" creationId="{AB6982AE-43FD-499F-BDB9-90586D2E11D4}"/>
          </ac:spMkLst>
        </pc:spChg>
        <pc:spChg chg="mod">
          <ac:chgData name="Dezhong Yao" userId="794760dbfb091494" providerId="LiveId" clId="{E574878B-970F-4A84-8466-86B77E3464EC}" dt="2020-07-08T08:53:14.637" v="19981"/>
          <ac:spMkLst>
            <pc:docMk/>
            <pc:sldMk cId="671609502" sldId="408"/>
            <ac:spMk id="3" creationId="{BFA89A63-E186-47D9-907F-FB4618454E31}"/>
          </ac:spMkLst>
        </pc:spChg>
      </pc:sldChg>
      <pc:sldChg chg="addSp modSp add">
        <pc:chgData name="Dezhong Yao" userId="794760dbfb091494" providerId="LiveId" clId="{E574878B-970F-4A84-8466-86B77E3464EC}" dt="2020-07-08T09:00:58.943" v="20081" actId="1076"/>
        <pc:sldMkLst>
          <pc:docMk/>
          <pc:sldMk cId="4241813026" sldId="409"/>
        </pc:sldMkLst>
        <pc:spChg chg="mod">
          <ac:chgData name="Dezhong Yao" userId="794760dbfb091494" providerId="LiveId" clId="{E574878B-970F-4A84-8466-86B77E3464EC}" dt="2020-07-08T08:53:29.134" v="19982"/>
          <ac:spMkLst>
            <pc:docMk/>
            <pc:sldMk cId="4241813026" sldId="409"/>
            <ac:spMk id="2" creationId="{2C32FAC5-EEA4-4812-8B51-8C022069C57B}"/>
          </ac:spMkLst>
        </pc:spChg>
        <pc:spChg chg="mod">
          <ac:chgData name="Dezhong Yao" userId="794760dbfb091494" providerId="LiveId" clId="{E574878B-970F-4A84-8466-86B77E3464EC}" dt="2020-07-08T09:00:57.370" v="20080"/>
          <ac:spMkLst>
            <pc:docMk/>
            <pc:sldMk cId="4241813026" sldId="409"/>
            <ac:spMk id="3" creationId="{EBBD6178-CEDA-4A8F-A80F-C1BF5908D5B5}"/>
          </ac:spMkLst>
        </pc:spChg>
        <pc:picChg chg="add mod">
          <ac:chgData name="Dezhong Yao" userId="794760dbfb091494" providerId="LiveId" clId="{E574878B-970F-4A84-8466-86B77E3464EC}" dt="2020-07-08T09:00:58.943" v="20081" actId="1076"/>
          <ac:picMkLst>
            <pc:docMk/>
            <pc:sldMk cId="4241813026" sldId="409"/>
            <ac:picMk id="5" creationId="{9358D666-2E3F-469C-AC48-A6239D06D191}"/>
          </ac:picMkLst>
        </pc:picChg>
      </pc:sldChg>
      <pc:sldChg chg="addSp delSp modSp add">
        <pc:chgData name="Dezhong Yao" userId="794760dbfb091494" providerId="LiveId" clId="{E574878B-970F-4A84-8466-86B77E3464EC}" dt="2020-07-08T09:13:36.941" v="20121" actId="14100"/>
        <pc:sldMkLst>
          <pc:docMk/>
          <pc:sldMk cId="1635444999" sldId="412"/>
        </pc:sldMkLst>
        <pc:spChg chg="mod">
          <ac:chgData name="Dezhong Yao" userId="794760dbfb091494" providerId="LiveId" clId="{E574878B-970F-4A84-8466-86B77E3464EC}" dt="2020-07-08T08:53:55.632" v="19999"/>
          <ac:spMkLst>
            <pc:docMk/>
            <pc:sldMk cId="1635444999" sldId="412"/>
            <ac:spMk id="2" creationId="{339A2908-105A-4961-9CA2-59FA3B92AB5F}"/>
          </ac:spMkLst>
        </pc:spChg>
        <pc:spChg chg="mod">
          <ac:chgData name="Dezhong Yao" userId="794760dbfb091494" providerId="LiveId" clId="{E574878B-970F-4A84-8466-86B77E3464EC}" dt="2020-07-08T09:04:03.066" v="20104"/>
          <ac:spMkLst>
            <pc:docMk/>
            <pc:sldMk cId="1635444999" sldId="412"/>
            <ac:spMk id="3" creationId="{9608C627-79FC-48F1-9A7E-C7E6EA7A2DDF}"/>
          </ac:spMkLst>
        </pc:spChg>
        <pc:picChg chg="add del mod">
          <ac:chgData name="Dezhong Yao" userId="794760dbfb091494" providerId="LiveId" clId="{E574878B-970F-4A84-8466-86B77E3464EC}" dt="2020-07-08T09:11:47.042" v="20105" actId="478"/>
          <ac:picMkLst>
            <pc:docMk/>
            <pc:sldMk cId="1635444999" sldId="412"/>
            <ac:picMk id="5" creationId="{67AEA865-84F6-494B-A88F-0923E907935B}"/>
          </ac:picMkLst>
        </pc:picChg>
        <pc:picChg chg="add mod modCrop">
          <ac:chgData name="Dezhong Yao" userId="794760dbfb091494" providerId="LiveId" clId="{E574878B-970F-4A84-8466-86B77E3464EC}" dt="2020-07-08T09:12:57.581" v="20118" actId="1076"/>
          <ac:picMkLst>
            <pc:docMk/>
            <pc:sldMk cId="1635444999" sldId="412"/>
            <ac:picMk id="7" creationId="{CDB01EDF-F9D1-4874-832E-F30009A3DD06}"/>
          </ac:picMkLst>
        </pc:picChg>
        <pc:picChg chg="add mod">
          <ac:chgData name="Dezhong Yao" userId="794760dbfb091494" providerId="LiveId" clId="{E574878B-970F-4A84-8466-86B77E3464EC}" dt="2020-07-08T09:13:36.941" v="20121" actId="14100"/>
          <ac:picMkLst>
            <pc:docMk/>
            <pc:sldMk cId="1635444999" sldId="412"/>
            <ac:picMk id="9" creationId="{074F4BBA-EAB6-4BF0-93AD-0EFF70C49E23}"/>
          </ac:picMkLst>
        </pc:picChg>
      </pc:sldChg>
      <pc:sldChg chg="addSp modSp add">
        <pc:chgData name="Dezhong Yao" userId="794760dbfb091494" providerId="LiveId" clId="{E574878B-970F-4A84-8466-86B77E3464EC}" dt="2020-07-09T02:52:08.610" v="22695" actId="1076"/>
        <pc:sldMkLst>
          <pc:docMk/>
          <pc:sldMk cId="1142611379" sldId="413"/>
        </pc:sldMkLst>
        <pc:spChg chg="mod">
          <ac:chgData name="Dezhong Yao" userId="794760dbfb091494" providerId="LiveId" clId="{E574878B-970F-4A84-8466-86B77E3464EC}" dt="2020-07-09T02:36:19.772" v="22605"/>
          <ac:spMkLst>
            <pc:docMk/>
            <pc:sldMk cId="1142611379" sldId="413"/>
            <ac:spMk id="2" creationId="{FD77CC75-B191-4A53-BDC9-D71258CBA54E}"/>
          </ac:spMkLst>
        </pc:spChg>
        <pc:spChg chg="mod">
          <ac:chgData name="Dezhong Yao" userId="794760dbfb091494" providerId="LiveId" clId="{E574878B-970F-4A84-8466-86B77E3464EC}" dt="2020-07-09T02:52:06.968" v="22694"/>
          <ac:spMkLst>
            <pc:docMk/>
            <pc:sldMk cId="1142611379" sldId="413"/>
            <ac:spMk id="3" creationId="{CF5069EE-2250-47B1-AF1C-40BE857ED7B7}"/>
          </ac:spMkLst>
        </pc:spChg>
        <pc:picChg chg="add mod">
          <ac:chgData name="Dezhong Yao" userId="794760dbfb091494" providerId="LiveId" clId="{E574878B-970F-4A84-8466-86B77E3464EC}" dt="2020-07-09T02:52:08.610" v="22695" actId="1076"/>
          <ac:picMkLst>
            <pc:docMk/>
            <pc:sldMk cId="1142611379" sldId="413"/>
            <ac:picMk id="5" creationId="{2EAAD9CD-D3C9-4CC5-A12F-B488736DEFB5}"/>
          </ac:picMkLst>
        </pc:picChg>
      </pc:sldChg>
      <pc:sldChg chg="modSp add">
        <pc:chgData name="Dezhong Yao" userId="794760dbfb091494" providerId="LiveId" clId="{E574878B-970F-4A84-8466-86B77E3464EC}" dt="2020-07-09T02:57:07.401" v="22987"/>
        <pc:sldMkLst>
          <pc:docMk/>
          <pc:sldMk cId="2534241287" sldId="414"/>
        </pc:sldMkLst>
        <pc:spChg chg="mod">
          <ac:chgData name="Dezhong Yao" userId="794760dbfb091494" providerId="LiveId" clId="{E574878B-970F-4A84-8466-86B77E3464EC}" dt="2020-07-09T02:55:23.258" v="22707"/>
          <ac:spMkLst>
            <pc:docMk/>
            <pc:sldMk cId="2534241287" sldId="414"/>
            <ac:spMk id="2" creationId="{2D86DBA7-CBA1-4A40-BACF-92359405AC3C}"/>
          </ac:spMkLst>
        </pc:spChg>
        <pc:spChg chg="mod">
          <ac:chgData name="Dezhong Yao" userId="794760dbfb091494" providerId="LiveId" clId="{E574878B-970F-4A84-8466-86B77E3464EC}" dt="2020-07-09T02:57:07.401" v="22987"/>
          <ac:spMkLst>
            <pc:docMk/>
            <pc:sldMk cId="2534241287" sldId="414"/>
            <ac:spMk id="3" creationId="{1A94C6C5-D22B-4086-9B03-F48B8620DE22}"/>
          </ac:spMkLst>
        </pc:spChg>
      </pc:sldChg>
      <pc:sldChg chg="addSp delSp modSp add">
        <pc:chgData name="Dezhong Yao" userId="794760dbfb091494" providerId="LiveId" clId="{E574878B-970F-4A84-8466-86B77E3464EC}" dt="2020-07-08T09:15:56.285" v="20150" actId="1076"/>
        <pc:sldMkLst>
          <pc:docMk/>
          <pc:sldMk cId="3176583530" sldId="416"/>
        </pc:sldMkLst>
        <pc:spChg chg="mod">
          <ac:chgData name="Dezhong Yao" userId="794760dbfb091494" providerId="LiveId" clId="{E574878B-970F-4A84-8466-86B77E3464EC}" dt="2020-07-08T09:15:20.003" v="20143"/>
          <ac:spMkLst>
            <pc:docMk/>
            <pc:sldMk cId="3176583530" sldId="416"/>
            <ac:spMk id="3" creationId="{9608C627-79FC-48F1-9A7E-C7E6EA7A2DDF}"/>
          </ac:spMkLst>
        </pc:spChg>
        <pc:picChg chg="add del mod">
          <ac:chgData name="Dezhong Yao" userId="794760dbfb091494" providerId="LiveId" clId="{E574878B-970F-4A84-8466-86B77E3464EC}" dt="2020-07-08T09:15:31.031" v="20146" actId="478"/>
          <ac:picMkLst>
            <pc:docMk/>
            <pc:sldMk cId="3176583530" sldId="416"/>
            <ac:picMk id="5" creationId="{A3F0AADC-E583-4284-8C4D-98737B27726A}"/>
          </ac:picMkLst>
        </pc:picChg>
        <pc:picChg chg="add mod">
          <ac:chgData name="Dezhong Yao" userId="794760dbfb091494" providerId="LiveId" clId="{E574878B-970F-4A84-8466-86B77E3464EC}" dt="2020-07-08T09:15:41.053" v="20148" actId="1076"/>
          <ac:picMkLst>
            <pc:docMk/>
            <pc:sldMk cId="3176583530" sldId="416"/>
            <ac:picMk id="7" creationId="{4B387BCB-7120-48DA-B7CC-30827F841BB4}"/>
          </ac:picMkLst>
        </pc:picChg>
        <pc:picChg chg="add mod">
          <ac:chgData name="Dezhong Yao" userId="794760dbfb091494" providerId="LiveId" clId="{E574878B-970F-4A84-8466-86B77E3464EC}" dt="2020-07-08T09:15:56.285" v="20150" actId="1076"/>
          <ac:picMkLst>
            <pc:docMk/>
            <pc:sldMk cId="3176583530" sldId="416"/>
            <ac:picMk id="9" creationId="{93C1F120-519F-42E5-BCAE-D0BF17F5F9D4}"/>
          </ac:picMkLst>
        </pc:picChg>
      </pc:sldChg>
      <pc:sldChg chg="addSp modSp add ord">
        <pc:chgData name="Dezhong Yao" userId="794760dbfb091494" providerId="LiveId" clId="{E574878B-970F-4A84-8466-86B77E3464EC}" dt="2020-07-08T09:40:57.845" v="21415"/>
        <pc:sldMkLst>
          <pc:docMk/>
          <pc:sldMk cId="3870254418" sldId="417"/>
        </pc:sldMkLst>
        <pc:spChg chg="mod">
          <ac:chgData name="Dezhong Yao" userId="794760dbfb091494" providerId="LiveId" clId="{E574878B-970F-4A84-8466-86B77E3464EC}" dt="2020-07-08T09:40:57.845" v="21415"/>
          <ac:spMkLst>
            <pc:docMk/>
            <pc:sldMk cId="3870254418" sldId="417"/>
            <ac:spMk id="3" creationId="{9608C627-79FC-48F1-9A7E-C7E6EA7A2DDF}"/>
          </ac:spMkLst>
        </pc:spChg>
        <pc:picChg chg="add mod modCrop">
          <ac:chgData name="Dezhong Yao" userId="794760dbfb091494" providerId="LiveId" clId="{E574878B-970F-4A84-8466-86B77E3464EC}" dt="2020-07-08T09:21:10.636" v="20469" actId="1076"/>
          <ac:picMkLst>
            <pc:docMk/>
            <pc:sldMk cId="3870254418" sldId="417"/>
            <ac:picMk id="5" creationId="{3A56461A-E39B-40C1-BC05-AB247AA4EF91}"/>
          </ac:picMkLst>
        </pc:picChg>
        <pc:picChg chg="add mod modCrop">
          <ac:chgData name="Dezhong Yao" userId="794760dbfb091494" providerId="LiveId" clId="{E574878B-970F-4A84-8466-86B77E3464EC}" dt="2020-07-08T09:22:30.540" v="20480" actId="1076"/>
          <ac:picMkLst>
            <pc:docMk/>
            <pc:sldMk cId="3870254418" sldId="417"/>
            <ac:picMk id="7" creationId="{1530AADA-82BE-469D-BB14-8CC316D63A94}"/>
          </ac:picMkLst>
        </pc:picChg>
      </pc:sldChg>
      <pc:sldChg chg="modSp add">
        <pc:chgData name="Dezhong Yao" userId="794760dbfb091494" providerId="LiveId" clId="{E574878B-970F-4A84-8466-86B77E3464EC}" dt="2020-07-09T01:58:39.553" v="22014"/>
        <pc:sldMkLst>
          <pc:docMk/>
          <pc:sldMk cId="4164153784" sldId="418"/>
        </pc:sldMkLst>
        <pc:spChg chg="mod">
          <ac:chgData name="Dezhong Yao" userId="794760dbfb091494" providerId="LiveId" clId="{E574878B-970F-4A84-8466-86B77E3464EC}" dt="2020-07-09T01:58:39.553" v="22014"/>
          <ac:spMkLst>
            <pc:docMk/>
            <pc:sldMk cId="4164153784" sldId="418"/>
            <ac:spMk id="3" creationId="{9608C627-79FC-48F1-9A7E-C7E6EA7A2DDF}"/>
          </ac:spMkLst>
        </pc:spChg>
      </pc:sldChg>
      <pc:sldChg chg="modSp add">
        <pc:chgData name="Dezhong Yao" userId="794760dbfb091494" providerId="LiveId" clId="{E574878B-970F-4A84-8466-86B77E3464EC}" dt="2020-07-09T02:05:18.895" v="22383"/>
        <pc:sldMkLst>
          <pc:docMk/>
          <pc:sldMk cId="2296265175" sldId="419"/>
        </pc:sldMkLst>
        <pc:spChg chg="mod">
          <ac:chgData name="Dezhong Yao" userId="794760dbfb091494" providerId="LiveId" clId="{E574878B-970F-4A84-8466-86B77E3464EC}" dt="2020-07-09T02:05:18.895" v="22383"/>
          <ac:spMkLst>
            <pc:docMk/>
            <pc:sldMk cId="2296265175" sldId="419"/>
            <ac:spMk id="3" creationId="{9608C627-79FC-48F1-9A7E-C7E6EA7A2DDF}"/>
          </ac:spMkLst>
        </pc:spChg>
      </pc:sldChg>
      <pc:sldChg chg="modSp add">
        <pc:chgData name="Dezhong Yao" userId="794760dbfb091494" providerId="LiveId" clId="{E574878B-970F-4A84-8466-86B77E3464EC}" dt="2020-07-09T01:57:36.138" v="21789" actId="27636"/>
        <pc:sldMkLst>
          <pc:docMk/>
          <pc:sldMk cId="2166227580" sldId="420"/>
        </pc:sldMkLst>
        <pc:spChg chg="mod">
          <ac:chgData name="Dezhong Yao" userId="794760dbfb091494" providerId="LiveId" clId="{E574878B-970F-4A84-8466-86B77E3464EC}" dt="2020-07-09T01:57:36.138" v="21789" actId="27636"/>
          <ac:spMkLst>
            <pc:docMk/>
            <pc:sldMk cId="2166227580" sldId="420"/>
            <ac:spMk id="3" creationId="{9608C627-79FC-48F1-9A7E-C7E6EA7A2DDF}"/>
          </ac:spMkLst>
        </pc:spChg>
      </pc:sldChg>
      <pc:sldChg chg="modSp add">
        <pc:chgData name="Dezhong Yao" userId="794760dbfb091494" providerId="LiveId" clId="{E574878B-970F-4A84-8466-86B77E3464EC}" dt="2020-07-09T02:36:09.938" v="22604"/>
        <pc:sldMkLst>
          <pc:docMk/>
          <pc:sldMk cId="1315366069" sldId="421"/>
        </pc:sldMkLst>
        <pc:spChg chg="mod">
          <ac:chgData name="Dezhong Yao" userId="794760dbfb091494" providerId="LiveId" clId="{E574878B-970F-4A84-8466-86B77E3464EC}" dt="2020-07-08T09:43:50.505" v="21729"/>
          <ac:spMkLst>
            <pc:docMk/>
            <pc:sldMk cId="1315366069" sldId="421"/>
            <ac:spMk id="2" creationId="{C7D8283D-4A1D-4B3A-BACA-A64A2186B62B}"/>
          </ac:spMkLst>
        </pc:spChg>
        <pc:spChg chg="mod">
          <ac:chgData name="Dezhong Yao" userId="794760dbfb091494" providerId="LiveId" clId="{E574878B-970F-4A84-8466-86B77E3464EC}" dt="2020-07-09T02:36:09.938" v="22604"/>
          <ac:spMkLst>
            <pc:docMk/>
            <pc:sldMk cId="1315366069" sldId="421"/>
            <ac:spMk id="3" creationId="{85096FE0-9236-4081-BB32-486FEE02D92E}"/>
          </ac:spMkLst>
        </pc:spChg>
      </pc:sldChg>
      <pc:sldChg chg="addSp delSp modSp add">
        <pc:chgData name="Dezhong Yao" userId="794760dbfb091494" providerId="LiveId" clId="{E574878B-970F-4A84-8466-86B77E3464EC}" dt="2020-07-09T02:53:40.386" v="22706" actId="1076"/>
        <pc:sldMkLst>
          <pc:docMk/>
          <pc:sldMk cId="3691697600" sldId="422"/>
        </pc:sldMkLst>
        <pc:picChg chg="del">
          <ac:chgData name="Dezhong Yao" userId="794760dbfb091494" providerId="LiveId" clId="{E574878B-970F-4A84-8466-86B77E3464EC}" dt="2020-07-09T02:52:10.115" v="22696" actId="478"/>
          <ac:picMkLst>
            <pc:docMk/>
            <pc:sldMk cId="3691697600" sldId="422"/>
            <ac:picMk id="5" creationId="{2EAAD9CD-D3C9-4CC5-A12F-B488736DEFB5}"/>
          </ac:picMkLst>
        </pc:picChg>
        <pc:picChg chg="add mod modCrop">
          <ac:chgData name="Dezhong Yao" userId="794760dbfb091494" providerId="LiveId" clId="{E574878B-970F-4A84-8466-86B77E3464EC}" dt="2020-07-09T02:53:40.386" v="22706" actId="1076"/>
          <ac:picMkLst>
            <pc:docMk/>
            <pc:sldMk cId="3691697600" sldId="422"/>
            <ac:picMk id="6" creationId="{095B11A3-677F-44DC-8CED-5ED52F6F91BA}"/>
          </ac:picMkLst>
        </pc:picChg>
      </pc:sldChg>
    </pc:docChg>
  </pc:docChgLst>
  <pc:docChgLst>
    <pc:chgData name="Dezhong Yao" userId="794760dbfb091494" providerId="LiveId" clId="{95AC773E-23FA-4A98-9608-7D59D952585D}"/>
  </pc:docChgLst>
  <pc:docChgLst>
    <pc:chgData name="Dezhong Yao" userId="794760dbfb091494" providerId="LiveId" clId="{D00CA012-9180-49C8-9BC8-DE8D5BB6D60D}"/>
    <pc:docChg chg="undo custSel addSld delSld modSld">
      <pc:chgData name="Dezhong Yao" userId="794760dbfb091494" providerId="LiveId" clId="{D00CA012-9180-49C8-9BC8-DE8D5BB6D60D}" dt="2020-07-07T22:09:26.423" v="6785"/>
      <pc:docMkLst>
        <pc:docMk/>
      </pc:docMkLst>
      <pc:sldChg chg="modSp mod">
        <pc:chgData name="Dezhong Yao" userId="794760dbfb091494" providerId="LiveId" clId="{D00CA012-9180-49C8-9BC8-DE8D5BB6D60D}" dt="2020-07-02T16:15:55.712" v="3037"/>
        <pc:sldMkLst>
          <pc:docMk/>
          <pc:sldMk cId="287729681" sldId="340"/>
        </pc:sldMkLst>
        <pc:spChg chg="mod">
          <ac:chgData name="Dezhong Yao" userId="794760dbfb091494" providerId="LiveId" clId="{D00CA012-9180-49C8-9BC8-DE8D5BB6D60D}" dt="2020-07-02T16:15:55.712" v="3037"/>
          <ac:spMkLst>
            <pc:docMk/>
            <pc:sldMk cId="287729681" sldId="340"/>
            <ac:spMk id="3" creationId="{EC91E273-265C-45B7-9C89-4A36B88F8742}"/>
          </ac:spMkLst>
        </pc:spChg>
      </pc:sldChg>
      <pc:sldChg chg="modSp mod">
        <pc:chgData name="Dezhong Yao" userId="794760dbfb091494" providerId="LiveId" clId="{D00CA012-9180-49C8-9BC8-DE8D5BB6D60D}" dt="2020-06-30T16:25:42.845" v="897"/>
        <pc:sldMkLst>
          <pc:docMk/>
          <pc:sldMk cId="3966753017" sldId="342"/>
        </pc:sldMkLst>
        <pc:spChg chg="mod">
          <ac:chgData name="Dezhong Yao" userId="794760dbfb091494" providerId="LiveId" clId="{D00CA012-9180-49C8-9BC8-DE8D5BB6D60D}" dt="2020-06-30T16:25:42.845" v="897"/>
          <ac:spMkLst>
            <pc:docMk/>
            <pc:sldMk cId="3966753017" sldId="342"/>
            <ac:spMk id="3" creationId="{6A923C06-9CA7-4990-B169-F2AE750B9EA2}"/>
          </ac:spMkLst>
        </pc:spChg>
      </pc:sldChg>
      <pc:sldChg chg="modSp mod">
        <pc:chgData name="Dezhong Yao" userId="794760dbfb091494" providerId="LiveId" clId="{D00CA012-9180-49C8-9BC8-DE8D5BB6D60D}" dt="2020-07-01T21:43:59.932" v="948"/>
        <pc:sldMkLst>
          <pc:docMk/>
          <pc:sldMk cId="1322399410" sldId="352"/>
        </pc:sldMkLst>
        <pc:spChg chg="mod">
          <ac:chgData name="Dezhong Yao" userId="794760dbfb091494" providerId="LiveId" clId="{D00CA012-9180-49C8-9BC8-DE8D5BB6D60D}" dt="2020-07-01T21:43:59.932" v="948"/>
          <ac:spMkLst>
            <pc:docMk/>
            <pc:sldMk cId="1322399410" sldId="352"/>
            <ac:spMk id="5" creationId="{48736276-8F82-4727-84FC-8BA5E726082F}"/>
          </ac:spMkLst>
        </pc:spChg>
      </pc:sldChg>
      <pc:sldChg chg="modSp mod">
        <pc:chgData name="Dezhong Yao" userId="794760dbfb091494" providerId="LiveId" clId="{D00CA012-9180-49C8-9BC8-DE8D5BB6D60D}" dt="2020-07-01T21:53:09.433" v="1790"/>
        <pc:sldMkLst>
          <pc:docMk/>
          <pc:sldMk cId="3854191816" sldId="353"/>
        </pc:sldMkLst>
        <pc:spChg chg="mod">
          <ac:chgData name="Dezhong Yao" userId="794760dbfb091494" providerId="LiveId" clId="{D00CA012-9180-49C8-9BC8-DE8D5BB6D60D}" dt="2020-07-01T21:45:46.164" v="949"/>
          <ac:spMkLst>
            <pc:docMk/>
            <pc:sldMk cId="3854191816" sldId="353"/>
            <ac:spMk id="2" creationId="{D2E685D0-2597-4200-A7BF-C93FA52DB1D4}"/>
          </ac:spMkLst>
        </pc:spChg>
        <pc:spChg chg="mod">
          <ac:chgData name="Dezhong Yao" userId="794760dbfb091494" providerId="LiveId" clId="{D00CA012-9180-49C8-9BC8-DE8D5BB6D60D}" dt="2020-07-01T21:53:09.433" v="1790"/>
          <ac:spMkLst>
            <pc:docMk/>
            <pc:sldMk cId="3854191816" sldId="353"/>
            <ac:spMk id="3" creationId="{38D13728-CF8B-4DCA-AE0D-530A721CF201}"/>
          </ac:spMkLst>
        </pc:spChg>
      </pc:sldChg>
      <pc:sldChg chg="modSp new mod">
        <pc:chgData name="Dezhong Yao" userId="794760dbfb091494" providerId="LiveId" clId="{D00CA012-9180-49C8-9BC8-DE8D5BB6D60D}" dt="2020-07-01T22:08:17.898" v="2745"/>
        <pc:sldMkLst>
          <pc:docMk/>
          <pc:sldMk cId="1859277693" sldId="354"/>
        </pc:sldMkLst>
        <pc:spChg chg="mod">
          <ac:chgData name="Dezhong Yao" userId="794760dbfb091494" providerId="LiveId" clId="{D00CA012-9180-49C8-9BC8-DE8D5BB6D60D}" dt="2020-07-01T21:51:41.971" v="1528"/>
          <ac:spMkLst>
            <pc:docMk/>
            <pc:sldMk cId="1859277693" sldId="354"/>
            <ac:spMk id="2" creationId="{C2A38A15-A7BC-47F1-A975-5535DF25D29B}"/>
          </ac:spMkLst>
        </pc:spChg>
        <pc:spChg chg="mod">
          <ac:chgData name="Dezhong Yao" userId="794760dbfb091494" providerId="LiveId" clId="{D00CA012-9180-49C8-9BC8-DE8D5BB6D60D}" dt="2020-07-01T22:08:17.898" v="2745"/>
          <ac:spMkLst>
            <pc:docMk/>
            <pc:sldMk cId="1859277693" sldId="354"/>
            <ac:spMk id="3" creationId="{D5B94044-FC92-4878-8C40-5C02125E739B}"/>
          </ac:spMkLst>
        </pc:spChg>
      </pc:sldChg>
      <pc:sldChg chg="modSp new mod">
        <pc:chgData name="Dezhong Yao" userId="794760dbfb091494" providerId="LiveId" clId="{D00CA012-9180-49C8-9BC8-DE8D5BB6D60D}" dt="2020-07-01T22:09:26.534" v="2978"/>
        <pc:sldMkLst>
          <pc:docMk/>
          <pc:sldMk cId="921432980" sldId="355"/>
        </pc:sldMkLst>
        <pc:spChg chg="mod">
          <ac:chgData name="Dezhong Yao" userId="794760dbfb091494" providerId="LiveId" clId="{D00CA012-9180-49C8-9BC8-DE8D5BB6D60D}" dt="2020-07-01T22:04:50.428" v="2424"/>
          <ac:spMkLst>
            <pc:docMk/>
            <pc:sldMk cId="921432980" sldId="355"/>
            <ac:spMk id="2" creationId="{F866538E-BD9E-45D9-85A8-325CBDEF8EB6}"/>
          </ac:spMkLst>
        </pc:spChg>
        <pc:spChg chg="mod">
          <ac:chgData name="Dezhong Yao" userId="794760dbfb091494" providerId="LiveId" clId="{D00CA012-9180-49C8-9BC8-DE8D5BB6D60D}" dt="2020-07-01T22:09:26.534" v="2978"/>
          <ac:spMkLst>
            <pc:docMk/>
            <pc:sldMk cId="921432980" sldId="355"/>
            <ac:spMk id="3" creationId="{546A7DD8-F051-41F3-8947-5CDC09A0EC2D}"/>
          </ac:spMkLst>
        </pc:spChg>
      </pc:sldChg>
      <pc:sldChg chg="addSp modSp mod">
        <pc:chgData name="Dezhong Yao" userId="794760dbfb091494" providerId="LiveId" clId="{D00CA012-9180-49C8-9BC8-DE8D5BB6D60D}" dt="2020-07-04T09:38:49" v="3634" actId="1076"/>
        <pc:sldMkLst>
          <pc:docMk/>
          <pc:sldMk cId="3520869276" sldId="358"/>
        </pc:sldMkLst>
        <pc:spChg chg="mod">
          <ac:chgData name="Dezhong Yao" userId="794760dbfb091494" providerId="LiveId" clId="{D00CA012-9180-49C8-9BC8-DE8D5BB6D60D}" dt="2020-07-04T09:38:18.216" v="3627" actId="6549"/>
          <ac:spMkLst>
            <pc:docMk/>
            <pc:sldMk cId="3520869276" sldId="358"/>
            <ac:spMk id="3" creationId="{52120F67-487C-4544-A69A-E39DE35DE40F}"/>
          </ac:spMkLst>
        </pc:spChg>
        <pc:spChg chg="mod">
          <ac:chgData name="Dezhong Yao" userId="794760dbfb091494" providerId="LiveId" clId="{D00CA012-9180-49C8-9BC8-DE8D5BB6D60D}" dt="2020-07-04T09:38:43.481" v="3633" actId="1076"/>
          <ac:spMkLst>
            <pc:docMk/>
            <pc:sldMk cId="3520869276" sldId="358"/>
            <ac:spMk id="5" creationId="{57BA2EF7-BB21-4FC2-AEDA-EC0745E3353B}"/>
          </ac:spMkLst>
        </pc:spChg>
        <pc:spChg chg="mod">
          <ac:chgData name="Dezhong Yao" userId="794760dbfb091494" providerId="LiveId" clId="{D00CA012-9180-49C8-9BC8-DE8D5BB6D60D}" dt="2020-07-04T09:38:31.215" v="3629" actId="1076"/>
          <ac:spMkLst>
            <pc:docMk/>
            <pc:sldMk cId="3520869276" sldId="358"/>
            <ac:spMk id="6" creationId="{9AEDE322-D54C-40FE-A17D-7B87F8B76690}"/>
          </ac:spMkLst>
        </pc:spChg>
        <pc:spChg chg="add mod">
          <ac:chgData name="Dezhong Yao" userId="794760dbfb091494" providerId="LiveId" clId="{D00CA012-9180-49C8-9BC8-DE8D5BB6D60D}" dt="2020-07-04T09:38:39.802" v="3632" actId="1076"/>
          <ac:spMkLst>
            <pc:docMk/>
            <pc:sldMk cId="3520869276" sldId="358"/>
            <ac:spMk id="7" creationId="{7ACFC827-8030-4D47-8B40-21C9A12A23B2}"/>
          </ac:spMkLst>
        </pc:spChg>
        <pc:spChg chg="add mod">
          <ac:chgData name="Dezhong Yao" userId="794760dbfb091494" providerId="LiveId" clId="{D00CA012-9180-49C8-9BC8-DE8D5BB6D60D}" dt="2020-07-04T09:38:33.573" v="3630" actId="14100"/>
          <ac:spMkLst>
            <pc:docMk/>
            <pc:sldMk cId="3520869276" sldId="358"/>
            <ac:spMk id="8" creationId="{E4D480DE-728B-4AB1-8DD9-F7BF73E6C32F}"/>
          </ac:spMkLst>
        </pc:spChg>
        <pc:spChg chg="add mod">
          <ac:chgData name="Dezhong Yao" userId="794760dbfb091494" providerId="LiveId" clId="{D00CA012-9180-49C8-9BC8-DE8D5BB6D60D}" dt="2020-07-04T09:38:49" v="3634" actId="1076"/>
          <ac:spMkLst>
            <pc:docMk/>
            <pc:sldMk cId="3520869276" sldId="358"/>
            <ac:spMk id="9" creationId="{21BB6BD2-87B5-424F-9F1B-0398DAF8D9BC}"/>
          </ac:spMkLst>
        </pc:spChg>
      </pc:sldChg>
      <pc:sldChg chg="addSp delSp modSp mod">
        <pc:chgData name="Dezhong Yao" userId="794760dbfb091494" providerId="LiveId" clId="{D00CA012-9180-49C8-9BC8-DE8D5BB6D60D}" dt="2020-07-05T05:20:26.606" v="4201"/>
        <pc:sldMkLst>
          <pc:docMk/>
          <pc:sldMk cId="3505499530" sldId="360"/>
        </pc:sldMkLst>
        <pc:spChg chg="mod">
          <ac:chgData name="Dezhong Yao" userId="794760dbfb091494" providerId="LiveId" clId="{D00CA012-9180-49C8-9BC8-DE8D5BB6D60D}" dt="2020-07-04T15:03:57.160" v="3818"/>
          <ac:spMkLst>
            <pc:docMk/>
            <pc:sldMk cId="3505499530" sldId="360"/>
            <ac:spMk id="2" creationId="{C3CE1FAB-E0F3-4BD5-BE6E-3B01E8F4C22F}"/>
          </ac:spMkLst>
        </pc:spChg>
        <pc:spChg chg="del mod">
          <ac:chgData name="Dezhong Yao" userId="794760dbfb091494" providerId="LiveId" clId="{D00CA012-9180-49C8-9BC8-DE8D5BB6D60D}" dt="2020-07-05T04:25:50.993" v="4017" actId="478"/>
          <ac:spMkLst>
            <pc:docMk/>
            <pc:sldMk cId="3505499530" sldId="360"/>
            <ac:spMk id="3" creationId="{3A6BD9D8-9CC9-4919-B05E-8D81D2920257}"/>
          </ac:spMkLst>
        </pc:spChg>
        <pc:spChg chg="add mod">
          <ac:chgData name="Dezhong Yao" userId="794760dbfb091494" providerId="LiveId" clId="{D00CA012-9180-49C8-9BC8-DE8D5BB6D60D}" dt="2020-07-05T05:15:23.525" v="4122" actId="1076"/>
          <ac:spMkLst>
            <pc:docMk/>
            <pc:sldMk cId="3505499530" sldId="360"/>
            <ac:spMk id="4" creationId="{1DB6F6CE-B0B5-47E2-824E-F309467ECCAD}"/>
          </ac:spMkLst>
        </pc:spChg>
        <pc:spChg chg="add mod">
          <ac:chgData name="Dezhong Yao" userId="794760dbfb091494" providerId="LiveId" clId="{D00CA012-9180-49C8-9BC8-DE8D5BB6D60D}" dt="2020-07-05T05:02:34.128" v="4045"/>
          <ac:spMkLst>
            <pc:docMk/>
            <pc:sldMk cId="3505499530" sldId="360"/>
            <ac:spMk id="6" creationId="{0F1EFF21-F787-4251-B805-739B0A22DC7F}"/>
          </ac:spMkLst>
        </pc:spChg>
        <pc:spChg chg="add mod">
          <ac:chgData name="Dezhong Yao" userId="794760dbfb091494" providerId="LiveId" clId="{D00CA012-9180-49C8-9BC8-DE8D5BB6D60D}" dt="2020-07-05T05:03:13.971" v="4120" actId="14100"/>
          <ac:spMkLst>
            <pc:docMk/>
            <pc:sldMk cId="3505499530" sldId="360"/>
            <ac:spMk id="7" creationId="{F20C9A71-9926-422D-B078-B8F6E2C4F951}"/>
          </ac:spMkLst>
        </pc:spChg>
        <pc:spChg chg="add mod">
          <ac:chgData name="Dezhong Yao" userId="794760dbfb091494" providerId="LiveId" clId="{D00CA012-9180-49C8-9BC8-DE8D5BB6D60D}" dt="2020-07-05T05:20:26.606" v="4201"/>
          <ac:spMkLst>
            <pc:docMk/>
            <pc:sldMk cId="3505499530" sldId="360"/>
            <ac:spMk id="8" creationId="{5902D8F1-C992-4C8C-B340-4E71E8D8E520}"/>
          </ac:spMkLst>
        </pc:spChg>
        <pc:picChg chg="add mod modCrop">
          <ac:chgData name="Dezhong Yao" userId="794760dbfb091494" providerId="LiveId" clId="{D00CA012-9180-49C8-9BC8-DE8D5BB6D60D}" dt="2020-07-05T05:02:08.748" v="4022" actId="1076"/>
          <ac:picMkLst>
            <pc:docMk/>
            <pc:sldMk cId="3505499530" sldId="360"/>
            <ac:picMk id="5" creationId="{7F1CBC49-124A-44E6-AFDD-4BAA4492DF27}"/>
          </ac:picMkLst>
        </pc:picChg>
      </pc:sldChg>
      <pc:sldChg chg="addSp modSp new mod">
        <pc:chgData name="Dezhong Yao" userId="794760dbfb091494" providerId="LiveId" clId="{D00CA012-9180-49C8-9BC8-DE8D5BB6D60D}" dt="2020-07-04T15:03:45.240" v="3817" actId="14100"/>
        <pc:sldMkLst>
          <pc:docMk/>
          <pc:sldMk cId="2439666064" sldId="361"/>
        </pc:sldMkLst>
        <pc:spChg chg="mod">
          <ac:chgData name="Dezhong Yao" userId="794760dbfb091494" providerId="LiveId" clId="{D00CA012-9180-49C8-9BC8-DE8D5BB6D60D}" dt="2020-07-04T09:39:06.694" v="3637"/>
          <ac:spMkLst>
            <pc:docMk/>
            <pc:sldMk cId="2439666064" sldId="361"/>
            <ac:spMk id="2" creationId="{CEE81B5C-9F8E-4A0A-8B79-43C6154C719F}"/>
          </ac:spMkLst>
        </pc:spChg>
        <pc:spChg chg="mod">
          <ac:chgData name="Dezhong Yao" userId="794760dbfb091494" providerId="LiveId" clId="{D00CA012-9180-49C8-9BC8-DE8D5BB6D60D}" dt="2020-07-04T14:57:42.407" v="3639"/>
          <ac:spMkLst>
            <pc:docMk/>
            <pc:sldMk cId="2439666064" sldId="361"/>
            <ac:spMk id="3" creationId="{AD2EA0A7-95C5-4B8A-A148-B74B64ED24CC}"/>
          </ac:spMkLst>
        </pc:spChg>
        <pc:spChg chg="add mod">
          <ac:chgData name="Dezhong Yao" userId="794760dbfb091494" providerId="LiveId" clId="{D00CA012-9180-49C8-9BC8-DE8D5BB6D60D}" dt="2020-07-04T15:00:26.898" v="3657" actId="1076"/>
          <ac:spMkLst>
            <pc:docMk/>
            <pc:sldMk cId="2439666064" sldId="361"/>
            <ac:spMk id="4" creationId="{34BA9BAF-3CE5-4061-964C-167FE9763338}"/>
          </ac:spMkLst>
        </pc:spChg>
        <pc:spChg chg="add mod">
          <ac:chgData name="Dezhong Yao" userId="794760dbfb091494" providerId="LiveId" clId="{D00CA012-9180-49C8-9BC8-DE8D5BB6D60D}" dt="2020-07-04T15:02:35.673" v="3736"/>
          <ac:spMkLst>
            <pc:docMk/>
            <pc:sldMk cId="2439666064" sldId="361"/>
            <ac:spMk id="5" creationId="{EA2AD13B-84EF-4928-9C10-5B34537F1C49}"/>
          </ac:spMkLst>
        </pc:spChg>
        <pc:spChg chg="add mod">
          <ac:chgData name="Dezhong Yao" userId="794760dbfb091494" providerId="LiveId" clId="{D00CA012-9180-49C8-9BC8-DE8D5BB6D60D}" dt="2020-07-04T15:01:21.962" v="3695" actId="14100"/>
          <ac:spMkLst>
            <pc:docMk/>
            <pc:sldMk cId="2439666064" sldId="361"/>
            <ac:spMk id="6" creationId="{4343134E-7488-476F-8B84-AF4B8F616001}"/>
          </ac:spMkLst>
        </pc:spChg>
        <pc:spChg chg="add mod">
          <ac:chgData name="Dezhong Yao" userId="794760dbfb091494" providerId="LiveId" clId="{D00CA012-9180-49C8-9BC8-DE8D5BB6D60D}" dt="2020-07-04T15:03:45.240" v="3817" actId="14100"/>
          <ac:spMkLst>
            <pc:docMk/>
            <pc:sldMk cId="2439666064" sldId="361"/>
            <ac:spMk id="7" creationId="{CDF1A0A6-1432-4816-AF49-80FE56186776}"/>
          </ac:spMkLst>
        </pc:spChg>
        <pc:spChg chg="add mod">
          <ac:chgData name="Dezhong Yao" userId="794760dbfb091494" providerId="LiveId" clId="{D00CA012-9180-49C8-9BC8-DE8D5BB6D60D}" dt="2020-07-04T15:01:38.230" v="3697" actId="1076"/>
          <ac:spMkLst>
            <pc:docMk/>
            <pc:sldMk cId="2439666064" sldId="361"/>
            <ac:spMk id="8" creationId="{4200469C-A679-44BB-81DF-7A8D148C5660}"/>
          </ac:spMkLst>
        </pc:spChg>
        <pc:spChg chg="add mod">
          <ac:chgData name="Dezhong Yao" userId="794760dbfb091494" providerId="LiveId" clId="{D00CA012-9180-49C8-9BC8-DE8D5BB6D60D}" dt="2020-07-04T15:03:39.540" v="3816" actId="1076"/>
          <ac:spMkLst>
            <pc:docMk/>
            <pc:sldMk cId="2439666064" sldId="361"/>
            <ac:spMk id="9" creationId="{F9DB5FBD-3FA1-4DCD-AA78-280F247F3E68}"/>
          </ac:spMkLst>
        </pc:spChg>
      </pc:sldChg>
      <pc:sldChg chg="add">
        <pc:chgData name="Dezhong Yao" userId="794760dbfb091494" providerId="LiveId" clId="{D00CA012-9180-49C8-9BC8-DE8D5BB6D60D}" dt="2020-07-05T04:22:34.352" v="3858"/>
        <pc:sldMkLst>
          <pc:docMk/>
          <pc:sldMk cId="3708024291" sldId="362"/>
        </pc:sldMkLst>
      </pc:sldChg>
      <pc:sldChg chg="modSp mod">
        <pc:chgData name="Dezhong Yao" userId="794760dbfb091494" providerId="LiveId" clId="{D00CA012-9180-49C8-9BC8-DE8D5BB6D60D}" dt="2020-07-06T14:51:29.757" v="5089"/>
        <pc:sldMkLst>
          <pc:docMk/>
          <pc:sldMk cId="2982487992" sldId="382"/>
        </pc:sldMkLst>
        <pc:spChg chg="mod">
          <ac:chgData name="Dezhong Yao" userId="794760dbfb091494" providerId="LiveId" clId="{D00CA012-9180-49C8-9BC8-DE8D5BB6D60D}" dt="2020-07-06T14:51:29.757" v="5089"/>
          <ac:spMkLst>
            <pc:docMk/>
            <pc:sldMk cId="2982487992" sldId="382"/>
            <ac:spMk id="3" creationId="{E12DD2D8-4470-4786-B887-051C1C484120}"/>
          </ac:spMkLst>
        </pc:spChg>
      </pc:sldChg>
      <pc:sldChg chg="modSp mod">
        <pc:chgData name="Dezhong Yao" userId="794760dbfb091494" providerId="LiveId" clId="{D00CA012-9180-49C8-9BC8-DE8D5BB6D60D}" dt="2020-07-06T14:51:40.996" v="5100"/>
        <pc:sldMkLst>
          <pc:docMk/>
          <pc:sldMk cId="503654330" sldId="383"/>
        </pc:sldMkLst>
        <pc:spChg chg="mod">
          <ac:chgData name="Dezhong Yao" userId="794760dbfb091494" providerId="LiveId" clId="{D00CA012-9180-49C8-9BC8-DE8D5BB6D60D}" dt="2020-07-06T14:51:40.996" v="5100"/>
          <ac:spMkLst>
            <pc:docMk/>
            <pc:sldMk cId="503654330" sldId="383"/>
            <ac:spMk id="3" creationId="{5B87FEEF-4146-4C5C-AD0D-9D35B7777395}"/>
          </ac:spMkLst>
        </pc:spChg>
      </pc:sldChg>
      <pc:sldChg chg="modSp mod">
        <pc:chgData name="Dezhong Yao" userId="794760dbfb091494" providerId="LiveId" clId="{D00CA012-9180-49C8-9BC8-DE8D5BB6D60D}" dt="2020-07-07T14:34:22.037" v="5104" actId="948"/>
        <pc:sldMkLst>
          <pc:docMk/>
          <pc:sldMk cId="1556764822" sldId="391"/>
        </pc:sldMkLst>
        <pc:spChg chg="mod">
          <ac:chgData name="Dezhong Yao" userId="794760dbfb091494" providerId="LiveId" clId="{D00CA012-9180-49C8-9BC8-DE8D5BB6D60D}" dt="2020-07-07T14:34:22.037" v="5104" actId="948"/>
          <ac:spMkLst>
            <pc:docMk/>
            <pc:sldMk cId="1556764822" sldId="391"/>
            <ac:spMk id="3" creationId="{27BA5271-A686-42C6-AE92-19B50D537A5F}"/>
          </ac:spMkLst>
        </pc:spChg>
      </pc:sldChg>
      <pc:sldChg chg="addSp modSp mod">
        <pc:chgData name="Dezhong Yao" userId="794760dbfb091494" providerId="LiveId" clId="{D00CA012-9180-49C8-9BC8-DE8D5BB6D60D}" dt="2020-07-07T22:01:52.963" v="5949" actId="313"/>
        <pc:sldMkLst>
          <pc:docMk/>
          <pc:sldMk cId="2164128546" sldId="392"/>
        </pc:sldMkLst>
        <pc:spChg chg="mod">
          <ac:chgData name="Dezhong Yao" userId="794760dbfb091494" providerId="LiveId" clId="{D00CA012-9180-49C8-9BC8-DE8D5BB6D60D}" dt="2020-07-07T22:01:52.963" v="5949" actId="313"/>
          <ac:spMkLst>
            <pc:docMk/>
            <pc:sldMk cId="2164128546" sldId="392"/>
            <ac:spMk id="3" creationId="{3C541F74-2016-4254-B7F5-5C22DEBB2901}"/>
          </ac:spMkLst>
        </pc:spChg>
        <pc:spChg chg="add mod">
          <ac:chgData name="Dezhong Yao" userId="794760dbfb091494" providerId="LiveId" clId="{D00CA012-9180-49C8-9BC8-DE8D5BB6D60D}" dt="2020-07-07T22:00:23.602" v="5859" actId="1076"/>
          <ac:spMkLst>
            <pc:docMk/>
            <pc:sldMk cId="2164128546" sldId="392"/>
            <ac:spMk id="4" creationId="{FCF39509-74E2-412F-9874-1229C5F13AFA}"/>
          </ac:spMkLst>
        </pc:spChg>
      </pc:sldChg>
      <pc:sldChg chg="addSp modSp new mod">
        <pc:chgData name="Dezhong Yao" userId="794760dbfb091494" providerId="LiveId" clId="{D00CA012-9180-49C8-9BC8-DE8D5BB6D60D}" dt="2020-07-07T22:04:23.825" v="6188" actId="1076"/>
        <pc:sldMkLst>
          <pc:docMk/>
          <pc:sldMk cId="3624641443" sldId="394"/>
        </pc:sldMkLst>
        <pc:spChg chg="mod">
          <ac:chgData name="Dezhong Yao" userId="794760dbfb091494" providerId="LiveId" clId="{D00CA012-9180-49C8-9BC8-DE8D5BB6D60D}" dt="2020-07-07T21:48:02.541" v="5694"/>
          <ac:spMkLst>
            <pc:docMk/>
            <pc:sldMk cId="3624641443" sldId="394"/>
            <ac:spMk id="2" creationId="{3BB81A8B-5712-4282-A931-F79DE799924A}"/>
          </ac:spMkLst>
        </pc:spChg>
        <pc:spChg chg="mod">
          <ac:chgData name="Dezhong Yao" userId="794760dbfb091494" providerId="LiveId" clId="{D00CA012-9180-49C8-9BC8-DE8D5BB6D60D}" dt="2020-07-07T22:04:19.468" v="6186"/>
          <ac:spMkLst>
            <pc:docMk/>
            <pc:sldMk cId="3624641443" sldId="394"/>
            <ac:spMk id="3" creationId="{44988CCB-B85C-4C2E-B241-631578E46AC0}"/>
          </ac:spMkLst>
        </pc:spChg>
        <pc:picChg chg="add mod modCrop">
          <ac:chgData name="Dezhong Yao" userId="794760dbfb091494" providerId="LiveId" clId="{D00CA012-9180-49C8-9BC8-DE8D5BB6D60D}" dt="2020-07-07T22:04:23.825" v="6188" actId="1076"/>
          <ac:picMkLst>
            <pc:docMk/>
            <pc:sldMk cId="3624641443" sldId="394"/>
            <ac:picMk id="5" creationId="{E01B2E53-359F-4317-A43D-F51C45551708}"/>
          </ac:picMkLst>
        </pc:picChg>
      </pc:sldChg>
      <pc:sldChg chg="modSp new mod">
        <pc:chgData name="Dezhong Yao" userId="794760dbfb091494" providerId="LiveId" clId="{D00CA012-9180-49C8-9BC8-DE8D5BB6D60D}" dt="2020-07-07T22:09:02.242" v="6784"/>
        <pc:sldMkLst>
          <pc:docMk/>
          <pc:sldMk cId="3327540249" sldId="395"/>
        </pc:sldMkLst>
        <pc:spChg chg="mod">
          <ac:chgData name="Dezhong Yao" userId="794760dbfb091494" providerId="LiveId" clId="{D00CA012-9180-49C8-9BC8-DE8D5BB6D60D}" dt="2020-07-07T22:04:59.975" v="6189"/>
          <ac:spMkLst>
            <pc:docMk/>
            <pc:sldMk cId="3327540249" sldId="395"/>
            <ac:spMk id="2" creationId="{9EC39112-AE8B-4559-92C8-C847DE38F566}"/>
          </ac:spMkLst>
        </pc:spChg>
        <pc:spChg chg="mod">
          <ac:chgData name="Dezhong Yao" userId="794760dbfb091494" providerId="LiveId" clId="{D00CA012-9180-49C8-9BC8-DE8D5BB6D60D}" dt="2020-07-07T22:09:02.242" v="6784"/>
          <ac:spMkLst>
            <pc:docMk/>
            <pc:sldMk cId="3327540249" sldId="395"/>
            <ac:spMk id="3" creationId="{A99109C3-C7CD-491D-8880-75609E6538FE}"/>
          </ac:spMkLst>
        </pc:spChg>
      </pc:sldChg>
      <pc:sldChg chg="modSp new mod">
        <pc:chgData name="Dezhong Yao" userId="794760dbfb091494" providerId="LiveId" clId="{D00CA012-9180-49C8-9BC8-DE8D5BB6D60D}" dt="2020-07-07T22:09:26.423" v="6785"/>
        <pc:sldMkLst>
          <pc:docMk/>
          <pc:sldMk cId="790671552" sldId="396"/>
        </pc:sldMkLst>
        <pc:spChg chg="mod">
          <ac:chgData name="Dezhong Yao" userId="794760dbfb091494" providerId="LiveId" clId="{D00CA012-9180-49C8-9BC8-DE8D5BB6D60D}" dt="2020-07-07T22:09:26.423" v="6785"/>
          <ac:spMkLst>
            <pc:docMk/>
            <pc:sldMk cId="790671552" sldId="396"/>
            <ac:spMk id="2" creationId="{79662027-3D79-4793-9851-8BC1F093D920}"/>
          </ac:spMkLst>
        </pc:spChg>
      </pc:sldChg>
    </pc:docChg>
  </pc:docChgLst>
  <pc:docChgLst>
    <pc:chgData name="Dezhong Yao" userId="794760dbfb091494" providerId="LiveId" clId="{6A93F0AB-54F6-42DF-8696-544E7A873E31}"/>
  </pc:docChgLst>
  <pc:docChgLst>
    <pc:chgData name="Dezhong Yao" userId="794760dbfb091494" providerId="LiveId" clId="{13F6D098-1DB4-4AC2-92AB-70634E691749}"/>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A558FC-BC02-491F-B8BB-0DFEA2592A64}" type="doc">
      <dgm:prSet loTypeId="urn:microsoft.com/office/officeart/2005/8/layout/venn1" loCatId="relationship" qsTypeId="urn:microsoft.com/office/officeart/2005/8/quickstyle/simple5" qsCatId="simple" csTypeId="urn:microsoft.com/office/officeart/2005/8/colors/colorful4" csCatId="colorful" phldr="1"/>
      <dgm:spPr/>
    </dgm:pt>
    <dgm:pt modelId="{2D2DF065-4A10-4766-873C-5D866F257961}">
      <dgm:prSet phldrT="[Text]"/>
      <dgm:spPr/>
      <dgm:t>
        <a:bodyPr/>
        <a:lstStyle/>
        <a:p>
          <a:r>
            <a:rPr lang="en-US" dirty="0"/>
            <a:t>Availability</a:t>
          </a:r>
        </a:p>
        <a:p>
          <a:r>
            <a:rPr lang="zh-CN" altLang="en-US" dirty="0"/>
            <a:t>可用性</a:t>
          </a:r>
          <a:endParaRPr lang="en-US" dirty="0"/>
        </a:p>
      </dgm:t>
    </dgm:pt>
    <dgm:pt modelId="{0F15EC42-CE7A-4DD1-A87B-4C2C426123D0}" type="parTrans" cxnId="{20C6F71C-68D0-40D8-9CAC-CA72B1ABCD05}">
      <dgm:prSet/>
      <dgm:spPr/>
      <dgm:t>
        <a:bodyPr/>
        <a:lstStyle/>
        <a:p>
          <a:endParaRPr lang="en-US"/>
        </a:p>
      </dgm:t>
    </dgm:pt>
    <dgm:pt modelId="{1B7D2027-AD00-4588-9DFA-3DD2CBB5F3E5}" type="sibTrans" cxnId="{20C6F71C-68D0-40D8-9CAC-CA72B1ABCD05}">
      <dgm:prSet/>
      <dgm:spPr/>
      <dgm:t>
        <a:bodyPr/>
        <a:lstStyle/>
        <a:p>
          <a:endParaRPr lang="en-US"/>
        </a:p>
      </dgm:t>
    </dgm:pt>
    <dgm:pt modelId="{B72E471B-063F-47A8-B0E4-1A8509704213}">
      <dgm:prSet phldrT="[Text]"/>
      <dgm:spPr/>
      <dgm:t>
        <a:bodyPr/>
        <a:lstStyle/>
        <a:p>
          <a:r>
            <a:rPr lang="en-US" dirty="0"/>
            <a:t>Consistency</a:t>
          </a:r>
        </a:p>
        <a:p>
          <a:r>
            <a:rPr lang="zh-CN" altLang="en-US" dirty="0"/>
            <a:t>一致性</a:t>
          </a:r>
          <a:endParaRPr lang="en-US" dirty="0"/>
        </a:p>
      </dgm:t>
    </dgm:pt>
    <dgm:pt modelId="{86DC5064-CABB-4447-803A-D77BC184E7EC}" type="parTrans" cxnId="{ECD658DF-54DC-4915-AC5E-9BBF294B12FD}">
      <dgm:prSet/>
      <dgm:spPr/>
      <dgm:t>
        <a:bodyPr/>
        <a:lstStyle/>
        <a:p>
          <a:endParaRPr lang="en-US"/>
        </a:p>
      </dgm:t>
    </dgm:pt>
    <dgm:pt modelId="{2974C7DD-7E07-4CA7-8A8B-EBFAF984661D}" type="sibTrans" cxnId="{ECD658DF-54DC-4915-AC5E-9BBF294B12FD}">
      <dgm:prSet/>
      <dgm:spPr/>
      <dgm:t>
        <a:bodyPr/>
        <a:lstStyle/>
        <a:p>
          <a:endParaRPr lang="en-US"/>
        </a:p>
      </dgm:t>
    </dgm:pt>
    <dgm:pt modelId="{50468F48-CBF6-4F10-8A3C-3C0C11E2FB16}">
      <dgm:prSet phldrT="[Text]"/>
      <dgm:spPr/>
      <dgm:t>
        <a:bodyPr/>
        <a:lstStyle/>
        <a:p>
          <a:r>
            <a:rPr lang="en-US" dirty="0"/>
            <a:t>Partition tolerance </a:t>
          </a:r>
        </a:p>
        <a:p>
          <a:r>
            <a:rPr lang="zh-CN" altLang="en-US" dirty="0"/>
            <a:t>分区容错性</a:t>
          </a:r>
          <a:endParaRPr lang="en-US" dirty="0"/>
        </a:p>
      </dgm:t>
    </dgm:pt>
    <dgm:pt modelId="{7CCE8749-AB57-4941-BD5D-2DC294C6300C}" type="parTrans" cxnId="{5BE10218-43FE-4EFF-9353-7B275764291B}">
      <dgm:prSet/>
      <dgm:spPr/>
      <dgm:t>
        <a:bodyPr/>
        <a:lstStyle/>
        <a:p>
          <a:endParaRPr lang="en-US"/>
        </a:p>
      </dgm:t>
    </dgm:pt>
    <dgm:pt modelId="{C91918A8-6615-45CA-B0F8-65C6C1317283}" type="sibTrans" cxnId="{5BE10218-43FE-4EFF-9353-7B275764291B}">
      <dgm:prSet/>
      <dgm:spPr/>
      <dgm:t>
        <a:bodyPr/>
        <a:lstStyle/>
        <a:p>
          <a:endParaRPr lang="en-US"/>
        </a:p>
      </dgm:t>
    </dgm:pt>
    <dgm:pt modelId="{8C6E8170-E284-4301-8120-B616C5234A6E}" type="pres">
      <dgm:prSet presAssocID="{EFA558FC-BC02-491F-B8BB-0DFEA2592A64}" presName="compositeShape" presStyleCnt="0">
        <dgm:presLayoutVars>
          <dgm:chMax val="7"/>
          <dgm:dir/>
          <dgm:resizeHandles val="exact"/>
        </dgm:presLayoutVars>
      </dgm:prSet>
      <dgm:spPr/>
    </dgm:pt>
    <dgm:pt modelId="{0F32EA0B-6B5B-470A-94AA-BF55F5C6EB4D}" type="pres">
      <dgm:prSet presAssocID="{2D2DF065-4A10-4766-873C-5D866F257961}" presName="circ1" presStyleLbl="vennNode1" presStyleIdx="0" presStyleCnt="3"/>
      <dgm:spPr/>
      <dgm:t>
        <a:bodyPr/>
        <a:lstStyle/>
        <a:p>
          <a:endParaRPr lang="zh-CN" altLang="en-US"/>
        </a:p>
      </dgm:t>
    </dgm:pt>
    <dgm:pt modelId="{A4FCAC9F-4FC2-4E70-AC04-D1937479D86D}" type="pres">
      <dgm:prSet presAssocID="{2D2DF065-4A10-4766-873C-5D866F257961}" presName="circ1Tx" presStyleLbl="revTx" presStyleIdx="0" presStyleCnt="0">
        <dgm:presLayoutVars>
          <dgm:chMax val="0"/>
          <dgm:chPref val="0"/>
          <dgm:bulletEnabled val="1"/>
        </dgm:presLayoutVars>
      </dgm:prSet>
      <dgm:spPr/>
      <dgm:t>
        <a:bodyPr/>
        <a:lstStyle/>
        <a:p>
          <a:endParaRPr lang="zh-CN" altLang="en-US"/>
        </a:p>
      </dgm:t>
    </dgm:pt>
    <dgm:pt modelId="{406D4DEA-89EE-40E5-9B31-BCE96883C34C}" type="pres">
      <dgm:prSet presAssocID="{50468F48-CBF6-4F10-8A3C-3C0C11E2FB16}" presName="circ2" presStyleLbl="vennNode1" presStyleIdx="1" presStyleCnt="3"/>
      <dgm:spPr/>
      <dgm:t>
        <a:bodyPr/>
        <a:lstStyle/>
        <a:p>
          <a:endParaRPr lang="zh-CN" altLang="en-US"/>
        </a:p>
      </dgm:t>
    </dgm:pt>
    <dgm:pt modelId="{7BB3BD9D-909A-440E-9F4E-EAFACFA8B9E8}" type="pres">
      <dgm:prSet presAssocID="{50468F48-CBF6-4F10-8A3C-3C0C11E2FB16}" presName="circ2Tx" presStyleLbl="revTx" presStyleIdx="0" presStyleCnt="0">
        <dgm:presLayoutVars>
          <dgm:chMax val="0"/>
          <dgm:chPref val="0"/>
          <dgm:bulletEnabled val="1"/>
        </dgm:presLayoutVars>
      </dgm:prSet>
      <dgm:spPr/>
      <dgm:t>
        <a:bodyPr/>
        <a:lstStyle/>
        <a:p>
          <a:endParaRPr lang="zh-CN" altLang="en-US"/>
        </a:p>
      </dgm:t>
    </dgm:pt>
    <dgm:pt modelId="{38BC7C83-EA6E-40DB-AA6A-F3DFEF88AC62}" type="pres">
      <dgm:prSet presAssocID="{B72E471B-063F-47A8-B0E4-1A8509704213}" presName="circ3" presStyleLbl="vennNode1" presStyleIdx="2" presStyleCnt="3"/>
      <dgm:spPr/>
      <dgm:t>
        <a:bodyPr/>
        <a:lstStyle/>
        <a:p>
          <a:endParaRPr lang="zh-CN" altLang="en-US"/>
        </a:p>
      </dgm:t>
    </dgm:pt>
    <dgm:pt modelId="{E61BF760-73A1-45BF-9C2C-69D902FEE0EE}" type="pres">
      <dgm:prSet presAssocID="{B72E471B-063F-47A8-B0E4-1A8509704213}" presName="circ3Tx" presStyleLbl="revTx" presStyleIdx="0" presStyleCnt="0">
        <dgm:presLayoutVars>
          <dgm:chMax val="0"/>
          <dgm:chPref val="0"/>
          <dgm:bulletEnabled val="1"/>
        </dgm:presLayoutVars>
      </dgm:prSet>
      <dgm:spPr/>
      <dgm:t>
        <a:bodyPr/>
        <a:lstStyle/>
        <a:p>
          <a:endParaRPr lang="zh-CN" altLang="en-US"/>
        </a:p>
      </dgm:t>
    </dgm:pt>
  </dgm:ptLst>
  <dgm:cxnLst>
    <dgm:cxn modelId="{19C648F6-37D7-492B-9263-EC79AE018194}" type="presOf" srcId="{2D2DF065-4A10-4766-873C-5D866F257961}" destId="{0F32EA0B-6B5B-470A-94AA-BF55F5C6EB4D}" srcOrd="0" destOrd="0" presId="urn:microsoft.com/office/officeart/2005/8/layout/venn1"/>
    <dgm:cxn modelId="{AA026D8E-256B-4398-B6DE-C0650E34F211}" type="presOf" srcId="{EFA558FC-BC02-491F-B8BB-0DFEA2592A64}" destId="{8C6E8170-E284-4301-8120-B616C5234A6E}" srcOrd="0" destOrd="0" presId="urn:microsoft.com/office/officeart/2005/8/layout/venn1"/>
    <dgm:cxn modelId="{20C6F71C-68D0-40D8-9CAC-CA72B1ABCD05}" srcId="{EFA558FC-BC02-491F-B8BB-0DFEA2592A64}" destId="{2D2DF065-4A10-4766-873C-5D866F257961}" srcOrd="0" destOrd="0" parTransId="{0F15EC42-CE7A-4DD1-A87B-4C2C426123D0}" sibTransId="{1B7D2027-AD00-4588-9DFA-3DD2CBB5F3E5}"/>
    <dgm:cxn modelId="{67E3E92F-371B-49C4-AD97-77F522DC85FF}" type="presOf" srcId="{50468F48-CBF6-4F10-8A3C-3C0C11E2FB16}" destId="{406D4DEA-89EE-40E5-9B31-BCE96883C34C}" srcOrd="0" destOrd="0" presId="urn:microsoft.com/office/officeart/2005/8/layout/venn1"/>
    <dgm:cxn modelId="{2028B967-AD4F-48F9-88E5-04046E85B91D}" type="presOf" srcId="{B72E471B-063F-47A8-B0E4-1A8509704213}" destId="{38BC7C83-EA6E-40DB-AA6A-F3DFEF88AC62}" srcOrd="0" destOrd="0" presId="urn:microsoft.com/office/officeart/2005/8/layout/venn1"/>
    <dgm:cxn modelId="{5BE10218-43FE-4EFF-9353-7B275764291B}" srcId="{EFA558FC-BC02-491F-B8BB-0DFEA2592A64}" destId="{50468F48-CBF6-4F10-8A3C-3C0C11E2FB16}" srcOrd="1" destOrd="0" parTransId="{7CCE8749-AB57-4941-BD5D-2DC294C6300C}" sibTransId="{C91918A8-6615-45CA-B0F8-65C6C1317283}"/>
    <dgm:cxn modelId="{754B2769-453D-4ADC-B99C-C878A0C8DEC0}" type="presOf" srcId="{50468F48-CBF6-4F10-8A3C-3C0C11E2FB16}" destId="{7BB3BD9D-909A-440E-9F4E-EAFACFA8B9E8}" srcOrd="1" destOrd="0" presId="urn:microsoft.com/office/officeart/2005/8/layout/venn1"/>
    <dgm:cxn modelId="{CBF8F2EE-E5CF-4591-A368-67FF71FA56B6}" type="presOf" srcId="{2D2DF065-4A10-4766-873C-5D866F257961}" destId="{A4FCAC9F-4FC2-4E70-AC04-D1937479D86D}" srcOrd="1" destOrd="0" presId="urn:microsoft.com/office/officeart/2005/8/layout/venn1"/>
    <dgm:cxn modelId="{ECD658DF-54DC-4915-AC5E-9BBF294B12FD}" srcId="{EFA558FC-BC02-491F-B8BB-0DFEA2592A64}" destId="{B72E471B-063F-47A8-B0E4-1A8509704213}" srcOrd="2" destOrd="0" parTransId="{86DC5064-CABB-4447-803A-D77BC184E7EC}" sibTransId="{2974C7DD-7E07-4CA7-8A8B-EBFAF984661D}"/>
    <dgm:cxn modelId="{B4C16777-E97F-49A4-AEFC-23218B7FED78}" type="presOf" srcId="{B72E471B-063F-47A8-B0E4-1A8509704213}" destId="{E61BF760-73A1-45BF-9C2C-69D902FEE0EE}" srcOrd="1" destOrd="0" presId="urn:microsoft.com/office/officeart/2005/8/layout/venn1"/>
    <dgm:cxn modelId="{3FCC9CA7-A8B2-4E0F-9F08-EC74ED11A9D3}" type="presParOf" srcId="{8C6E8170-E284-4301-8120-B616C5234A6E}" destId="{0F32EA0B-6B5B-470A-94AA-BF55F5C6EB4D}" srcOrd="0" destOrd="0" presId="urn:microsoft.com/office/officeart/2005/8/layout/venn1"/>
    <dgm:cxn modelId="{4B607830-2245-455E-92A0-BECAE85E92B2}" type="presParOf" srcId="{8C6E8170-E284-4301-8120-B616C5234A6E}" destId="{A4FCAC9F-4FC2-4E70-AC04-D1937479D86D}" srcOrd="1" destOrd="0" presId="urn:microsoft.com/office/officeart/2005/8/layout/venn1"/>
    <dgm:cxn modelId="{33403D5B-D3DE-40B4-AF04-C34CF66DEB9C}" type="presParOf" srcId="{8C6E8170-E284-4301-8120-B616C5234A6E}" destId="{406D4DEA-89EE-40E5-9B31-BCE96883C34C}" srcOrd="2" destOrd="0" presId="urn:microsoft.com/office/officeart/2005/8/layout/venn1"/>
    <dgm:cxn modelId="{1ED47C61-2EE7-4263-9B61-9E1C25FE20FA}" type="presParOf" srcId="{8C6E8170-E284-4301-8120-B616C5234A6E}" destId="{7BB3BD9D-909A-440E-9F4E-EAFACFA8B9E8}" srcOrd="3" destOrd="0" presId="urn:microsoft.com/office/officeart/2005/8/layout/venn1"/>
    <dgm:cxn modelId="{0D7F6A86-B8C3-4ECD-8315-84E6227FDA1A}" type="presParOf" srcId="{8C6E8170-E284-4301-8120-B616C5234A6E}" destId="{38BC7C83-EA6E-40DB-AA6A-F3DFEF88AC62}" srcOrd="4" destOrd="0" presId="urn:microsoft.com/office/officeart/2005/8/layout/venn1"/>
    <dgm:cxn modelId="{347FA9BE-51D7-4DE5-9471-6B2953338800}" type="presParOf" srcId="{8C6E8170-E284-4301-8120-B616C5234A6E}" destId="{E61BF760-73A1-45BF-9C2C-69D902FEE0EE}"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8F9E9A-B5EB-4C76-BE3B-7F35A1D1541D}"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7F4B4E55-8AD5-42CE-9C48-16CF9CFAA415}">
      <dgm:prSet phldrT="[Text]" custT="1"/>
      <dgm:spPr/>
      <dgm:t>
        <a:bodyPr/>
        <a:lstStyle/>
        <a:p>
          <a:r>
            <a:rPr lang="zh-CN" altLang="en-US" sz="2000" dirty="0">
              <a:latin typeface="微软雅黑" panose="020B0503020204020204" pitchFamily="34" charset="-122"/>
              <a:ea typeface="微软雅黑" panose="020B0503020204020204" pitchFamily="34" charset="-122"/>
            </a:rPr>
            <a:t>数据间的联系</a:t>
          </a:r>
          <a:endParaRPr lang="en-US" sz="2000" dirty="0">
            <a:latin typeface="微软雅黑" panose="020B0503020204020204" pitchFamily="34" charset="-122"/>
            <a:ea typeface="微软雅黑" panose="020B0503020204020204" pitchFamily="34" charset="-122"/>
          </a:endParaRPr>
        </a:p>
      </dgm:t>
    </dgm:pt>
    <dgm:pt modelId="{55D0CF26-4479-40FD-ACD6-40CF9B7742F6}" type="parTrans" cxnId="{94A66518-1DAE-4E94-8443-9AB5E18323E1}">
      <dgm:prSet/>
      <dgm:spPr/>
      <dgm:t>
        <a:bodyPr/>
        <a:lstStyle/>
        <a:p>
          <a:endParaRPr lang="en-US">
            <a:latin typeface="微软雅黑" panose="020B0503020204020204" pitchFamily="34" charset="-122"/>
            <a:ea typeface="微软雅黑" panose="020B0503020204020204" pitchFamily="34" charset="-122"/>
          </a:endParaRPr>
        </a:p>
      </dgm:t>
    </dgm:pt>
    <dgm:pt modelId="{CDDAD2AD-4D3F-410C-80FA-2B6E949D1603}" type="sibTrans" cxnId="{94A66518-1DAE-4E94-8443-9AB5E18323E1}">
      <dgm:prSet/>
      <dgm:spPr/>
      <dgm:t>
        <a:bodyPr/>
        <a:lstStyle/>
        <a:p>
          <a:endParaRPr lang="en-US">
            <a:latin typeface="微软雅黑" panose="020B0503020204020204" pitchFamily="34" charset="-122"/>
            <a:ea typeface="微软雅黑" panose="020B0503020204020204" pitchFamily="34" charset="-122"/>
          </a:endParaRPr>
        </a:p>
      </dgm:t>
    </dgm:pt>
    <dgm:pt modelId="{FA9EEFAD-C033-4782-80E2-51281DCB1613}">
      <dgm:prSet phldrT="[Text]"/>
      <dgm:spPr/>
      <dgm:t>
        <a:bodyPr/>
        <a:lstStyle/>
        <a:p>
          <a:r>
            <a:rPr lang="zh-CN" altLang="en-US" dirty="0">
              <a:latin typeface="微软雅黑" panose="020B0503020204020204" pitchFamily="34" charset="-122"/>
              <a:ea typeface="微软雅黑" panose="020B0503020204020204" pitchFamily="34" charset="-122"/>
            </a:rPr>
            <a:t>实体与实体之间联系</a:t>
          </a:r>
          <a:endParaRPr lang="en-US" dirty="0">
            <a:latin typeface="微软雅黑" panose="020B0503020204020204" pitchFamily="34" charset="-122"/>
            <a:ea typeface="微软雅黑" panose="020B0503020204020204" pitchFamily="34" charset="-122"/>
          </a:endParaRPr>
        </a:p>
      </dgm:t>
    </dgm:pt>
    <dgm:pt modelId="{1D3FBB21-7587-4219-9574-99929C349ECC}" type="parTrans" cxnId="{0DC003F9-4C18-4C4C-BFD1-F044379F98A7}">
      <dgm:prSet/>
      <dgm:spPr/>
      <dgm:t>
        <a:bodyPr/>
        <a:lstStyle/>
        <a:p>
          <a:endParaRPr lang="en-US">
            <a:latin typeface="微软雅黑" panose="020B0503020204020204" pitchFamily="34" charset="-122"/>
            <a:ea typeface="微软雅黑" panose="020B0503020204020204" pitchFamily="34" charset="-122"/>
          </a:endParaRPr>
        </a:p>
      </dgm:t>
    </dgm:pt>
    <dgm:pt modelId="{88F791E1-5D5A-46D0-9142-27E948CDE83B}" type="sibTrans" cxnId="{0DC003F9-4C18-4C4C-BFD1-F044379F98A7}">
      <dgm:prSet/>
      <dgm:spPr/>
      <dgm:t>
        <a:bodyPr/>
        <a:lstStyle/>
        <a:p>
          <a:endParaRPr lang="en-US">
            <a:latin typeface="微软雅黑" panose="020B0503020204020204" pitchFamily="34" charset="-122"/>
            <a:ea typeface="微软雅黑" panose="020B0503020204020204" pitchFamily="34" charset="-122"/>
          </a:endParaRPr>
        </a:p>
      </dgm:t>
    </dgm:pt>
    <dgm:pt modelId="{E625A2D7-D5DA-4916-B32B-0BDE44F410DA}">
      <dgm:prSet phldrT="[Text]"/>
      <dgm:spPr/>
      <dgm:t>
        <a:bodyPr/>
        <a:lstStyle/>
        <a:p>
          <a:r>
            <a:rPr lang="zh-CN" altLang="en-US" dirty="0">
              <a:latin typeface="微软雅黑" panose="020B0503020204020204" pitchFamily="34" charset="-122"/>
              <a:ea typeface="微软雅黑" panose="020B0503020204020204" pitchFamily="34" charset="-122"/>
            </a:rPr>
            <a:t>一对一联系</a:t>
          </a:r>
          <a:endParaRPr lang="en-US" dirty="0">
            <a:latin typeface="微软雅黑" panose="020B0503020204020204" pitchFamily="34" charset="-122"/>
            <a:ea typeface="微软雅黑" panose="020B0503020204020204" pitchFamily="34" charset="-122"/>
          </a:endParaRPr>
        </a:p>
      </dgm:t>
    </dgm:pt>
    <dgm:pt modelId="{B79EF3AA-208E-42AC-BBC9-3637E217A297}" type="parTrans" cxnId="{9C8591FA-5C92-4092-BEDF-F455181FD861}">
      <dgm:prSet/>
      <dgm:spPr/>
      <dgm:t>
        <a:bodyPr/>
        <a:lstStyle/>
        <a:p>
          <a:endParaRPr lang="en-US">
            <a:latin typeface="微软雅黑" panose="020B0503020204020204" pitchFamily="34" charset="-122"/>
            <a:ea typeface="微软雅黑" panose="020B0503020204020204" pitchFamily="34" charset="-122"/>
          </a:endParaRPr>
        </a:p>
      </dgm:t>
    </dgm:pt>
    <dgm:pt modelId="{0538627C-ACF3-487D-A900-5A1583EC0E67}" type="sibTrans" cxnId="{9C8591FA-5C92-4092-BEDF-F455181FD861}">
      <dgm:prSet/>
      <dgm:spPr/>
      <dgm:t>
        <a:bodyPr/>
        <a:lstStyle/>
        <a:p>
          <a:endParaRPr lang="en-US">
            <a:latin typeface="微软雅黑" panose="020B0503020204020204" pitchFamily="34" charset="-122"/>
            <a:ea typeface="微软雅黑" panose="020B0503020204020204" pitchFamily="34" charset="-122"/>
          </a:endParaRPr>
        </a:p>
      </dgm:t>
    </dgm:pt>
    <dgm:pt modelId="{8312B352-AAF9-49EB-BB94-08F66666E32B}">
      <dgm:prSet phldrT="[Text]"/>
      <dgm:spPr/>
      <dgm:t>
        <a:bodyPr/>
        <a:lstStyle/>
        <a:p>
          <a:r>
            <a:rPr lang="zh-CN" altLang="en-US" dirty="0">
              <a:latin typeface="微软雅黑" panose="020B0503020204020204" pitchFamily="34" charset="-122"/>
              <a:ea typeface="微软雅黑" panose="020B0503020204020204" pitchFamily="34" charset="-122"/>
            </a:rPr>
            <a:t>一对多联系</a:t>
          </a:r>
          <a:endParaRPr lang="en-US" dirty="0">
            <a:latin typeface="微软雅黑" panose="020B0503020204020204" pitchFamily="34" charset="-122"/>
            <a:ea typeface="微软雅黑" panose="020B0503020204020204" pitchFamily="34" charset="-122"/>
          </a:endParaRPr>
        </a:p>
      </dgm:t>
    </dgm:pt>
    <dgm:pt modelId="{5337CBAE-B2A8-462C-88F1-D29145F392B7}" type="parTrans" cxnId="{691E4085-ED15-4986-9D49-761B16300E48}">
      <dgm:prSet/>
      <dgm:spPr/>
      <dgm:t>
        <a:bodyPr/>
        <a:lstStyle/>
        <a:p>
          <a:endParaRPr lang="en-US">
            <a:latin typeface="微软雅黑" panose="020B0503020204020204" pitchFamily="34" charset="-122"/>
            <a:ea typeface="微软雅黑" panose="020B0503020204020204" pitchFamily="34" charset="-122"/>
          </a:endParaRPr>
        </a:p>
      </dgm:t>
    </dgm:pt>
    <dgm:pt modelId="{E24D8982-C61E-40B5-9EDB-96672EA0395F}" type="sibTrans" cxnId="{691E4085-ED15-4986-9D49-761B16300E48}">
      <dgm:prSet/>
      <dgm:spPr/>
      <dgm:t>
        <a:bodyPr/>
        <a:lstStyle/>
        <a:p>
          <a:endParaRPr lang="en-US">
            <a:latin typeface="微软雅黑" panose="020B0503020204020204" pitchFamily="34" charset="-122"/>
            <a:ea typeface="微软雅黑" panose="020B0503020204020204" pitchFamily="34" charset="-122"/>
          </a:endParaRPr>
        </a:p>
      </dgm:t>
    </dgm:pt>
    <dgm:pt modelId="{9D5A1A40-6AB1-4143-9E2F-072D299E6FC0}">
      <dgm:prSet phldrT="[Text]"/>
      <dgm:spPr/>
      <dgm:t>
        <a:bodyPr/>
        <a:lstStyle/>
        <a:p>
          <a:r>
            <a:rPr lang="zh-CN" altLang="en-US" dirty="0">
              <a:latin typeface="微软雅黑" panose="020B0503020204020204" pitchFamily="34" charset="-122"/>
              <a:ea typeface="微软雅黑" panose="020B0503020204020204" pitchFamily="34" charset="-122"/>
            </a:rPr>
            <a:t>实体内部各个属性间联系</a:t>
          </a:r>
          <a:endParaRPr lang="en-US" dirty="0">
            <a:latin typeface="微软雅黑" panose="020B0503020204020204" pitchFamily="34" charset="-122"/>
            <a:ea typeface="微软雅黑" panose="020B0503020204020204" pitchFamily="34" charset="-122"/>
          </a:endParaRPr>
        </a:p>
      </dgm:t>
    </dgm:pt>
    <dgm:pt modelId="{79654F3B-4C01-4B2D-B5CD-DEBB317CE6D5}" type="parTrans" cxnId="{85E8F630-902B-4C1F-8548-AC97BFAA3C0C}">
      <dgm:prSet/>
      <dgm:spPr/>
      <dgm:t>
        <a:bodyPr/>
        <a:lstStyle/>
        <a:p>
          <a:endParaRPr lang="en-US">
            <a:latin typeface="微软雅黑" panose="020B0503020204020204" pitchFamily="34" charset="-122"/>
            <a:ea typeface="微软雅黑" panose="020B0503020204020204" pitchFamily="34" charset="-122"/>
          </a:endParaRPr>
        </a:p>
      </dgm:t>
    </dgm:pt>
    <dgm:pt modelId="{B675ED86-4B17-49A0-B6FA-863A633F4CEC}" type="sibTrans" cxnId="{85E8F630-902B-4C1F-8548-AC97BFAA3C0C}">
      <dgm:prSet/>
      <dgm:spPr/>
      <dgm:t>
        <a:bodyPr/>
        <a:lstStyle/>
        <a:p>
          <a:endParaRPr lang="en-US">
            <a:latin typeface="微软雅黑" panose="020B0503020204020204" pitchFamily="34" charset="-122"/>
            <a:ea typeface="微软雅黑" panose="020B0503020204020204" pitchFamily="34" charset="-122"/>
          </a:endParaRPr>
        </a:p>
      </dgm:t>
    </dgm:pt>
    <dgm:pt modelId="{1A3D8F17-3B9B-4433-B218-BB26C2B85D9E}">
      <dgm:prSet phldrT="[Text]"/>
      <dgm:spPr/>
      <dgm:t>
        <a:bodyPr/>
        <a:lstStyle/>
        <a:p>
          <a:r>
            <a:rPr lang="zh-CN" altLang="en-US" dirty="0">
              <a:latin typeface="微软雅黑" panose="020B0503020204020204" pitchFamily="34" charset="-122"/>
              <a:ea typeface="微软雅黑" panose="020B0503020204020204" pitchFamily="34" charset="-122"/>
            </a:rPr>
            <a:t>函数依赖</a:t>
          </a:r>
          <a:endParaRPr lang="en-US" dirty="0">
            <a:latin typeface="微软雅黑" panose="020B0503020204020204" pitchFamily="34" charset="-122"/>
            <a:ea typeface="微软雅黑" panose="020B0503020204020204" pitchFamily="34" charset="-122"/>
          </a:endParaRPr>
        </a:p>
      </dgm:t>
    </dgm:pt>
    <dgm:pt modelId="{DB21B44E-E3B2-4FF3-8081-82B207DBD74F}" type="parTrans" cxnId="{C679FB59-2EB0-4753-96F9-AFD84FEC5E69}">
      <dgm:prSet/>
      <dgm:spPr/>
      <dgm:t>
        <a:bodyPr/>
        <a:lstStyle/>
        <a:p>
          <a:endParaRPr lang="en-US">
            <a:latin typeface="微软雅黑" panose="020B0503020204020204" pitchFamily="34" charset="-122"/>
            <a:ea typeface="微软雅黑" panose="020B0503020204020204" pitchFamily="34" charset="-122"/>
          </a:endParaRPr>
        </a:p>
      </dgm:t>
    </dgm:pt>
    <dgm:pt modelId="{846D0D64-C1B1-45DB-AB07-0B73AEF3F59C}" type="sibTrans" cxnId="{C679FB59-2EB0-4753-96F9-AFD84FEC5E69}">
      <dgm:prSet/>
      <dgm:spPr/>
      <dgm:t>
        <a:bodyPr/>
        <a:lstStyle/>
        <a:p>
          <a:endParaRPr lang="en-US">
            <a:latin typeface="微软雅黑" panose="020B0503020204020204" pitchFamily="34" charset="-122"/>
            <a:ea typeface="微软雅黑" panose="020B0503020204020204" pitchFamily="34" charset="-122"/>
          </a:endParaRPr>
        </a:p>
      </dgm:t>
    </dgm:pt>
    <dgm:pt modelId="{3DA78F9B-DC0A-481A-B745-F21DDE2F50BE}">
      <dgm:prSet phldrT="[Text]"/>
      <dgm:spPr/>
      <dgm:t>
        <a:bodyPr/>
        <a:lstStyle/>
        <a:p>
          <a:r>
            <a:rPr lang="zh-CN" altLang="en-US" dirty="0">
              <a:latin typeface="微软雅黑" panose="020B0503020204020204" pitchFamily="34" charset="-122"/>
              <a:ea typeface="微软雅黑" panose="020B0503020204020204" pitchFamily="34" charset="-122"/>
            </a:rPr>
            <a:t>多对多联系</a:t>
          </a:r>
          <a:endParaRPr lang="en-US" dirty="0">
            <a:latin typeface="微软雅黑" panose="020B0503020204020204" pitchFamily="34" charset="-122"/>
            <a:ea typeface="微软雅黑" panose="020B0503020204020204" pitchFamily="34" charset="-122"/>
          </a:endParaRPr>
        </a:p>
      </dgm:t>
    </dgm:pt>
    <dgm:pt modelId="{059D39A4-8FC7-43C6-90D2-77BE8D8417A5}" type="parTrans" cxnId="{F791D38D-29BB-4279-8A7D-C677B56AF060}">
      <dgm:prSet/>
      <dgm:spPr/>
      <dgm:t>
        <a:bodyPr/>
        <a:lstStyle/>
        <a:p>
          <a:endParaRPr lang="en-US">
            <a:latin typeface="微软雅黑" panose="020B0503020204020204" pitchFamily="34" charset="-122"/>
            <a:ea typeface="微软雅黑" panose="020B0503020204020204" pitchFamily="34" charset="-122"/>
          </a:endParaRPr>
        </a:p>
      </dgm:t>
    </dgm:pt>
    <dgm:pt modelId="{183FEE6D-0CFB-48D9-96A3-F345E8BD90FB}" type="sibTrans" cxnId="{F791D38D-29BB-4279-8A7D-C677B56AF060}">
      <dgm:prSet/>
      <dgm:spPr/>
      <dgm:t>
        <a:bodyPr/>
        <a:lstStyle/>
        <a:p>
          <a:endParaRPr lang="en-US">
            <a:latin typeface="微软雅黑" panose="020B0503020204020204" pitchFamily="34" charset="-122"/>
            <a:ea typeface="微软雅黑" panose="020B0503020204020204" pitchFamily="34" charset="-122"/>
          </a:endParaRPr>
        </a:p>
      </dgm:t>
    </dgm:pt>
    <dgm:pt modelId="{E6527998-F286-48B5-9F46-136BCFCC4367}">
      <dgm:prSet phldrT="[Text]"/>
      <dgm:spPr/>
      <dgm:t>
        <a:bodyPr/>
        <a:lstStyle/>
        <a:p>
          <a:r>
            <a:rPr lang="zh-CN" altLang="en-US" dirty="0">
              <a:latin typeface="微软雅黑" panose="020B0503020204020204" pitchFamily="34" charset="-122"/>
              <a:ea typeface="微软雅黑" panose="020B0503020204020204" pitchFamily="34" charset="-122"/>
            </a:rPr>
            <a:t>多值依赖</a:t>
          </a:r>
          <a:endParaRPr lang="en-US" dirty="0">
            <a:latin typeface="微软雅黑" panose="020B0503020204020204" pitchFamily="34" charset="-122"/>
            <a:ea typeface="微软雅黑" panose="020B0503020204020204" pitchFamily="34" charset="-122"/>
          </a:endParaRPr>
        </a:p>
      </dgm:t>
    </dgm:pt>
    <dgm:pt modelId="{66618EBD-C811-4F74-9DCF-C483AF14DFE3}" type="parTrans" cxnId="{8878F7E2-8E7E-4867-9DC8-3C24D708799D}">
      <dgm:prSet/>
      <dgm:spPr/>
      <dgm:t>
        <a:bodyPr/>
        <a:lstStyle/>
        <a:p>
          <a:endParaRPr lang="en-US">
            <a:latin typeface="微软雅黑" panose="020B0503020204020204" pitchFamily="34" charset="-122"/>
            <a:ea typeface="微软雅黑" panose="020B0503020204020204" pitchFamily="34" charset="-122"/>
          </a:endParaRPr>
        </a:p>
      </dgm:t>
    </dgm:pt>
    <dgm:pt modelId="{DC9D7D5C-8E43-4538-8F5E-DA3F19B30F66}" type="sibTrans" cxnId="{8878F7E2-8E7E-4867-9DC8-3C24D708799D}">
      <dgm:prSet/>
      <dgm:spPr/>
      <dgm:t>
        <a:bodyPr/>
        <a:lstStyle/>
        <a:p>
          <a:endParaRPr lang="en-US">
            <a:latin typeface="微软雅黑" panose="020B0503020204020204" pitchFamily="34" charset="-122"/>
            <a:ea typeface="微软雅黑" panose="020B0503020204020204" pitchFamily="34" charset="-122"/>
          </a:endParaRPr>
        </a:p>
      </dgm:t>
    </dgm:pt>
    <dgm:pt modelId="{891292CD-8D06-4706-AED0-12A565730B30}">
      <dgm:prSet phldrT="[Text]"/>
      <dgm:spPr/>
      <dgm:t>
        <a:bodyPr/>
        <a:lstStyle/>
        <a:p>
          <a:r>
            <a:rPr lang="zh-CN" altLang="en-US" dirty="0">
              <a:latin typeface="微软雅黑" panose="020B0503020204020204" pitchFamily="34" charset="-122"/>
              <a:ea typeface="微软雅黑" panose="020B0503020204020204" pitchFamily="34" charset="-122"/>
            </a:rPr>
            <a:t>连接依赖</a:t>
          </a:r>
          <a:endParaRPr lang="en-US" dirty="0">
            <a:latin typeface="微软雅黑" panose="020B0503020204020204" pitchFamily="34" charset="-122"/>
            <a:ea typeface="微软雅黑" panose="020B0503020204020204" pitchFamily="34" charset="-122"/>
          </a:endParaRPr>
        </a:p>
      </dgm:t>
    </dgm:pt>
    <dgm:pt modelId="{DCDF3347-CC58-4FD4-92CD-2BC84B0E5F47}" type="parTrans" cxnId="{32B9C4BF-D175-46B0-B9E4-020E465C6131}">
      <dgm:prSet/>
      <dgm:spPr/>
      <dgm:t>
        <a:bodyPr/>
        <a:lstStyle/>
        <a:p>
          <a:endParaRPr lang="en-US">
            <a:latin typeface="微软雅黑" panose="020B0503020204020204" pitchFamily="34" charset="-122"/>
            <a:ea typeface="微软雅黑" panose="020B0503020204020204" pitchFamily="34" charset="-122"/>
          </a:endParaRPr>
        </a:p>
      </dgm:t>
    </dgm:pt>
    <dgm:pt modelId="{A39A9295-9940-48B1-A941-F0BA57426760}" type="sibTrans" cxnId="{32B9C4BF-D175-46B0-B9E4-020E465C6131}">
      <dgm:prSet/>
      <dgm:spPr/>
      <dgm:t>
        <a:bodyPr/>
        <a:lstStyle/>
        <a:p>
          <a:endParaRPr lang="en-US">
            <a:latin typeface="微软雅黑" panose="020B0503020204020204" pitchFamily="34" charset="-122"/>
            <a:ea typeface="微软雅黑" panose="020B0503020204020204" pitchFamily="34" charset="-122"/>
          </a:endParaRPr>
        </a:p>
      </dgm:t>
    </dgm:pt>
    <dgm:pt modelId="{0C0F4DE3-3258-4FCE-9288-EF28AF7514FD}" type="pres">
      <dgm:prSet presAssocID="{B58F9E9A-B5EB-4C76-BE3B-7F35A1D1541D}" presName="diagram" presStyleCnt="0">
        <dgm:presLayoutVars>
          <dgm:chPref val="1"/>
          <dgm:dir/>
          <dgm:animOne val="branch"/>
          <dgm:animLvl val="lvl"/>
          <dgm:resizeHandles val="exact"/>
        </dgm:presLayoutVars>
      </dgm:prSet>
      <dgm:spPr/>
      <dgm:t>
        <a:bodyPr/>
        <a:lstStyle/>
        <a:p>
          <a:endParaRPr lang="zh-CN" altLang="en-US"/>
        </a:p>
      </dgm:t>
    </dgm:pt>
    <dgm:pt modelId="{78051CBB-3D82-4578-BD85-6AA282FA37D8}" type="pres">
      <dgm:prSet presAssocID="{7F4B4E55-8AD5-42CE-9C48-16CF9CFAA415}" presName="root1" presStyleCnt="0"/>
      <dgm:spPr/>
    </dgm:pt>
    <dgm:pt modelId="{C9E3994D-3D2F-45EC-8815-6634255D612E}" type="pres">
      <dgm:prSet presAssocID="{7F4B4E55-8AD5-42CE-9C48-16CF9CFAA415}" presName="LevelOneTextNode" presStyleLbl="node0" presStyleIdx="0" presStyleCnt="1" custScaleX="132104" custScaleY="125484" custLinFactX="-68264" custLinFactNeighborX="-100000" custLinFactNeighborY="-1426">
        <dgm:presLayoutVars>
          <dgm:chPref val="3"/>
        </dgm:presLayoutVars>
      </dgm:prSet>
      <dgm:spPr/>
      <dgm:t>
        <a:bodyPr/>
        <a:lstStyle/>
        <a:p>
          <a:endParaRPr lang="zh-CN" altLang="en-US"/>
        </a:p>
      </dgm:t>
    </dgm:pt>
    <dgm:pt modelId="{5D2BA0AC-F010-47EB-915B-E1900FC7A391}" type="pres">
      <dgm:prSet presAssocID="{7F4B4E55-8AD5-42CE-9C48-16CF9CFAA415}" presName="level2hierChild" presStyleCnt="0"/>
      <dgm:spPr/>
    </dgm:pt>
    <dgm:pt modelId="{84F4FE0E-EE23-4CE1-89E1-644C87EA397D}" type="pres">
      <dgm:prSet presAssocID="{1D3FBB21-7587-4219-9574-99929C349ECC}" presName="conn2-1" presStyleLbl="parChTrans1D2" presStyleIdx="0" presStyleCnt="2"/>
      <dgm:spPr/>
      <dgm:t>
        <a:bodyPr/>
        <a:lstStyle/>
        <a:p>
          <a:endParaRPr lang="zh-CN" altLang="en-US"/>
        </a:p>
      </dgm:t>
    </dgm:pt>
    <dgm:pt modelId="{0EA39025-CFFC-42C6-8930-63BD64227288}" type="pres">
      <dgm:prSet presAssocID="{1D3FBB21-7587-4219-9574-99929C349ECC}" presName="connTx" presStyleLbl="parChTrans1D2" presStyleIdx="0" presStyleCnt="2"/>
      <dgm:spPr/>
      <dgm:t>
        <a:bodyPr/>
        <a:lstStyle/>
        <a:p>
          <a:endParaRPr lang="zh-CN" altLang="en-US"/>
        </a:p>
      </dgm:t>
    </dgm:pt>
    <dgm:pt modelId="{A75CBC97-845E-4380-B502-48FBFEB21800}" type="pres">
      <dgm:prSet presAssocID="{FA9EEFAD-C033-4782-80E2-51281DCB1613}" presName="root2" presStyleCnt="0"/>
      <dgm:spPr/>
    </dgm:pt>
    <dgm:pt modelId="{E6C0BBB6-5D05-43D2-8ED6-81C85F7463F1}" type="pres">
      <dgm:prSet presAssocID="{FA9EEFAD-C033-4782-80E2-51281DCB1613}" presName="LevelTwoTextNode" presStyleLbl="node2" presStyleIdx="0" presStyleCnt="2" custScaleX="160757" custScaleY="130476" custLinFactNeighborX="-71986" custLinFactNeighborY="21201">
        <dgm:presLayoutVars>
          <dgm:chPref val="3"/>
        </dgm:presLayoutVars>
      </dgm:prSet>
      <dgm:spPr/>
      <dgm:t>
        <a:bodyPr/>
        <a:lstStyle/>
        <a:p>
          <a:endParaRPr lang="zh-CN" altLang="en-US"/>
        </a:p>
      </dgm:t>
    </dgm:pt>
    <dgm:pt modelId="{139B69E5-7651-4520-A028-16A77B117FDA}" type="pres">
      <dgm:prSet presAssocID="{FA9EEFAD-C033-4782-80E2-51281DCB1613}" presName="level3hierChild" presStyleCnt="0"/>
      <dgm:spPr/>
    </dgm:pt>
    <dgm:pt modelId="{0A973FC2-9EC6-495A-AD0B-62A5F1828525}" type="pres">
      <dgm:prSet presAssocID="{B79EF3AA-208E-42AC-BBC9-3637E217A297}" presName="conn2-1" presStyleLbl="parChTrans1D3" presStyleIdx="0" presStyleCnt="6"/>
      <dgm:spPr/>
      <dgm:t>
        <a:bodyPr/>
        <a:lstStyle/>
        <a:p>
          <a:endParaRPr lang="zh-CN" altLang="en-US"/>
        </a:p>
      </dgm:t>
    </dgm:pt>
    <dgm:pt modelId="{1D0CB153-6D39-42C2-915F-6D304DEF98D3}" type="pres">
      <dgm:prSet presAssocID="{B79EF3AA-208E-42AC-BBC9-3637E217A297}" presName="connTx" presStyleLbl="parChTrans1D3" presStyleIdx="0" presStyleCnt="6"/>
      <dgm:spPr/>
      <dgm:t>
        <a:bodyPr/>
        <a:lstStyle/>
        <a:p>
          <a:endParaRPr lang="zh-CN" altLang="en-US"/>
        </a:p>
      </dgm:t>
    </dgm:pt>
    <dgm:pt modelId="{4BEE6BE4-11EF-4718-AF42-66C4CB2F2AB4}" type="pres">
      <dgm:prSet presAssocID="{E625A2D7-D5DA-4916-B32B-0BDE44F410DA}" presName="root2" presStyleCnt="0"/>
      <dgm:spPr/>
    </dgm:pt>
    <dgm:pt modelId="{5B727CC7-3EA4-4757-B201-632AEABB89CB}" type="pres">
      <dgm:prSet presAssocID="{E625A2D7-D5DA-4916-B32B-0BDE44F410DA}" presName="LevelTwoTextNode" presStyleLbl="node3" presStyleIdx="0" presStyleCnt="6" custScaleX="137451" custLinFactNeighborX="21752">
        <dgm:presLayoutVars>
          <dgm:chPref val="3"/>
        </dgm:presLayoutVars>
      </dgm:prSet>
      <dgm:spPr/>
      <dgm:t>
        <a:bodyPr/>
        <a:lstStyle/>
        <a:p>
          <a:endParaRPr lang="zh-CN" altLang="en-US"/>
        </a:p>
      </dgm:t>
    </dgm:pt>
    <dgm:pt modelId="{533767D7-5A1A-4530-91A5-B5C0A72F7E99}" type="pres">
      <dgm:prSet presAssocID="{E625A2D7-D5DA-4916-B32B-0BDE44F410DA}" presName="level3hierChild" presStyleCnt="0"/>
      <dgm:spPr/>
    </dgm:pt>
    <dgm:pt modelId="{8418172C-1EB2-4120-A1EA-4027222829E5}" type="pres">
      <dgm:prSet presAssocID="{5337CBAE-B2A8-462C-88F1-D29145F392B7}" presName="conn2-1" presStyleLbl="parChTrans1D3" presStyleIdx="1" presStyleCnt="6"/>
      <dgm:spPr/>
      <dgm:t>
        <a:bodyPr/>
        <a:lstStyle/>
        <a:p>
          <a:endParaRPr lang="zh-CN" altLang="en-US"/>
        </a:p>
      </dgm:t>
    </dgm:pt>
    <dgm:pt modelId="{F39ACB81-6512-4830-AF20-154C9E547754}" type="pres">
      <dgm:prSet presAssocID="{5337CBAE-B2A8-462C-88F1-D29145F392B7}" presName="connTx" presStyleLbl="parChTrans1D3" presStyleIdx="1" presStyleCnt="6"/>
      <dgm:spPr/>
      <dgm:t>
        <a:bodyPr/>
        <a:lstStyle/>
        <a:p>
          <a:endParaRPr lang="zh-CN" altLang="en-US"/>
        </a:p>
      </dgm:t>
    </dgm:pt>
    <dgm:pt modelId="{15D04F82-3531-456C-86AF-7CD9ACA6F8A5}" type="pres">
      <dgm:prSet presAssocID="{8312B352-AAF9-49EB-BB94-08F66666E32B}" presName="root2" presStyleCnt="0"/>
      <dgm:spPr/>
    </dgm:pt>
    <dgm:pt modelId="{ADA02A74-578A-4B2C-BB89-F2AA5EE9A06F}" type="pres">
      <dgm:prSet presAssocID="{8312B352-AAF9-49EB-BB94-08F66666E32B}" presName="LevelTwoTextNode" presStyleLbl="node3" presStyleIdx="1" presStyleCnt="6" custScaleX="137451" custLinFactNeighborX="21752">
        <dgm:presLayoutVars>
          <dgm:chPref val="3"/>
        </dgm:presLayoutVars>
      </dgm:prSet>
      <dgm:spPr/>
      <dgm:t>
        <a:bodyPr/>
        <a:lstStyle/>
        <a:p>
          <a:endParaRPr lang="zh-CN" altLang="en-US"/>
        </a:p>
      </dgm:t>
    </dgm:pt>
    <dgm:pt modelId="{84D3A8C6-B377-4BC1-955B-1B393F506B3C}" type="pres">
      <dgm:prSet presAssocID="{8312B352-AAF9-49EB-BB94-08F66666E32B}" presName="level3hierChild" presStyleCnt="0"/>
      <dgm:spPr/>
    </dgm:pt>
    <dgm:pt modelId="{BD775F11-F141-497D-B604-D45D98843D37}" type="pres">
      <dgm:prSet presAssocID="{059D39A4-8FC7-43C6-90D2-77BE8D8417A5}" presName="conn2-1" presStyleLbl="parChTrans1D3" presStyleIdx="2" presStyleCnt="6"/>
      <dgm:spPr/>
      <dgm:t>
        <a:bodyPr/>
        <a:lstStyle/>
        <a:p>
          <a:endParaRPr lang="zh-CN" altLang="en-US"/>
        </a:p>
      </dgm:t>
    </dgm:pt>
    <dgm:pt modelId="{D2F835DA-21EF-4AF8-B77E-B8AAD145797E}" type="pres">
      <dgm:prSet presAssocID="{059D39A4-8FC7-43C6-90D2-77BE8D8417A5}" presName="connTx" presStyleLbl="parChTrans1D3" presStyleIdx="2" presStyleCnt="6"/>
      <dgm:spPr/>
      <dgm:t>
        <a:bodyPr/>
        <a:lstStyle/>
        <a:p>
          <a:endParaRPr lang="zh-CN" altLang="en-US"/>
        </a:p>
      </dgm:t>
    </dgm:pt>
    <dgm:pt modelId="{D669601C-7EF5-4DCD-90CB-DAC449D1F064}" type="pres">
      <dgm:prSet presAssocID="{3DA78F9B-DC0A-481A-B745-F21DDE2F50BE}" presName="root2" presStyleCnt="0"/>
      <dgm:spPr/>
    </dgm:pt>
    <dgm:pt modelId="{4ABF3BA1-C43C-4AF4-BE70-024CEB5A68DE}" type="pres">
      <dgm:prSet presAssocID="{3DA78F9B-DC0A-481A-B745-F21DDE2F50BE}" presName="LevelTwoTextNode" presStyleLbl="node3" presStyleIdx="2" presStyleCnt="6" custScaleX="137451" custLinFactNeighborX="21752">
        <dgm:presLayoutVars>
          <dgm:chPref val="3"/>
        </dgm:presLayoutVars>
      </dgm:prSet>
      <dgm:spPr/>
      <dgm:t>
        <a:bodyPr/>
        <a:lstStyle/>
        <a:p>
          <a:endParaRPr lang="zh-CN" altLang="en-US"/>
        </a:p>
      </dgm:t>
    </dgm:pt>
    <dgm:pt modelId="{89AE1D27-2A3E-41B4-820F-FCADA323461C}" type="pres">
      <dgm:prSet presAssocID="{3DA78F9B-DC0A-481A-B745-F21DDE2F50BE}" presName="level3hierChild" presStyleCnt="0"/>
      <dgm:spPr/>
    </dgm:pt>
    <dgm:pt modelId="{5E178E58-9C48-4C80-BD49-C6C6C4DFBAF6}" type="pres">
      <dgm:prSet presAssocID="{79654F3B-4C01-4B2D-B5CD-DEBB317CE6D5}" presName="conn2-1" presStyleLbl="parChTrans1D2" presStyleIdx="1" presStyleCnt="2"/>
      <dgm:spPr/>
      <dgm:t>
        <a:bodyPr/>
        <a:lstStyle/>
        <a:p>
          <a:endParaRPr lang="zh-CN" altLang="en-US"/>
        </a:p>
      </dgm:t>
    </dgm:pt>
    <dgm:pt modelId="{30AD7C27-E1DD-44ED-BAC9-7BB587EF16E4}" type="pres">
      <dgm:prSet presAssocID="{79654F3B-4C01-4B2D-B5CD-DEBB317CE6D5}" presName="connTx" presStyleLbl="parChTrans1D2" presStyleIdx="1" presStyleCnt="2"/>
      <dgm:spPr/>
      <dgm:t>
        <a:bodyPr/>
        <a:lstStyle/>
        <a:p>
          <a:endParaRPr lang="zh-CN" altLang="en-US"/>
        </a:p>
      </dgm:t>
    </dgm:pt>
    <dgm:pt modelId="{2D7E187E-2B64-42F5-BFD5-06E59BB70E34}" type="pres">
      <dgm:prSet presAssocID="{9D5A1A40-6AB1-4143-9E2F-072D299E6FC0}" presName="root2" presStyleCnt="0"/>
      <dgm:spPr/>
    </dgm:pt>
    <dgm:pt modelId="{E001FBAD-3506-4B05-95CC-2E2EE55F7D9C}" type="pres">
      <dgm:prSet presAssocID="{9D5A1A40-6AB1-4143-9E2F-072D299E6FC0}" presName="LevelTwoTextNode" presStyleLbl="node2" presStyleIdx="1" presStyleCnt="2" custScaleX="160757" custScaleY="130476" custLinFactNeighborX="-71986" custLinFactNeighborY="21201">
        <dgm:presLayoutVars>
          <dgm:chPref val="3"/>
        </dgm:presLayoutVars>
      </dgm:prSet>
      <dgm:spPr/>
      <dgm:t>
        <a:bodyPr/>
        <a:lstStyle/>
        <a:p>
          <a:endParaRPr lang="zh-CN" altLang="en-US"/>
        </a:p>
      </dgm:t>
    </dgm:pt>
    <dgm:pt modelId="{6520E13A-7464-4612-BE08-B6B6D24C4B19}" type="pres">
      <dgm:prSet presAssocID="{9D5A1A40-6AB1-4143-9E2F-072D299E6FC0}" presName="level3hierChild" presStyleCnt="0"/>
      <dgm:spPr/>
    </dgm:pt>
    <dgm:pt modelId="{94EEBDA8-C9D7-458F-8626-4A9D8240B277}" type="pres">
      <dgm:prSet presAssocID="{DB21B44E-E3B2-4FF3-8081-82B207DBD74F}" presName="conn2-1" presStyleLbl="parChTrans1D3" presStyleIdx="3" presStyleCnt="6"/>
      <dgm:spPr/>
      <dgm:t>
        <a:bodyPr/>
        <a:lstStyle/>
        <a:p>
          <a:endParaRPr lang="zh-CN" altLang="en-US"/>
        </a:p>
      </dgm:t>
    </dgm:pt>
    <dgm:pt modelId="{FB680114-0978-4870-83F0-4A19911A6E50}" type="pres">
      <dgm:prSet presAssocID="{DB21B44E-E3B2-4FF3-8081-82B207DBD74F}" presName="connTx" presStyleLbl="parChTrans1D3" presStyleIdx="3" presStyleCnt="6"/>
      <dgm:spPr/>
      <dgm:t>
        <a:bodyPr/>
        <a:lstStyle/>
        <a:p>
          <a:endParaRPr lang="zh-CN" altLang="en-US"/>
        </a:p>
      </dgm:t>
    </dgm:pt>
    <dgm:pt modelId="{DBBCFFF1-D379-4D85-9632-2063C8CDE675}" type="pres">
      <dgm:prSet presAssocID="{1A3D8F17-3B9B-4433-B218-BB26C2B85D9E}" presName="root2" presStyleCnt="0"/>
      <dgm:spPr/>
    </dgm:pt>
    <dgm:pt modelId="{CF4493FF-6A2A-462E-9F7F-67EFE733FC77}" type="pres">
      <dgm:prSet presAssocID="{1A3D8F17-3B9B-4433-B218-BB26C2B85D9E}" presName="LevelTwoTextNode" presStyleLbl="node3" presStyleIdx="3" presStyleCnt="6" custScaleX="137451" custLinFactNeighborX="21752">
        <dgm:presLayoutVars>
          <dgm:chPref val="3"/>
        </dgm:presLayoutVars>
      </dgm:prSet>
      <dgm:spPr/>
      <dgm:t>
        <a:bodyPr/>
        <a:lstStyle/>
        <a:p>
          <a:endParaRPr lang="zh-CN" altLang="en-US"/>
        </a:p>
      </dgm:t>
    </dgm:pt>
    <dgm:pt modelId="{AFB62D6C-073F-4496-A7B6-6079CD15F831}" type="pres">
      <dgm:prSet presAssocID="{1A3D8F17-3B9B-4433-B218-BB26C2B85D9E}" presName="level3hierChild" presStyleCnt="0"/>
      <dgm:spPr/>
    </dgm:pt>
    <dgm:pt modelId="{C8163942-D15C-4915-8890-86A8723B8E0C}" type="pres">
      <dgm:prSet presAssocID="{66618EBD-C811-4F74-9DCF-C483AF14DFE3}" presName="conn2-1" presStyleLbl="parChTrans1D3" presStyleIdx="4" presStyleCnt="6"/>
      <dgm:spPr/>
      <dgm:t>
        <a:bodyPr/>
        <a:lstStyle/>
        <a:p>
          <a:endParaRPr lang="zh-CN" altLang="en-US"/>
        </a:p>
      </dgm:t>
    </dgm:pt>
    <dgm:pt modelId="{80E40B4D-7C94-4986-B3C1-0DBF6707C60E}" type="pres">
      <dgm:prSet presAssocID="{66618EBD-C811-4F74-9DCF-C483AF14DFE3}" presName="connTx" presStyleLbl="parChTrans1D3" presStyleIdx="4" presStyleCnt="6"/>
      <dgm:spPr/>
      <dgm:t>
        <a:bodyPr/>
        <a:lstStyle/>
        <a:p>
          <a:endParaRPr lang="zh-CN" altLang="en-US"/>
        </a:p>
      </dgm:t>
    </dgm:pt>
    <dgm:pt modelId="{87BE7E9A-B96A-4049-8381-2E12D38EF680}" type="pres">
      <dgm:prSet presAssocID="{E6527998-F286-48B5-9F46-136BCFCC4367}" presName="root2" presStyleCnt="0"/>
      <dgm:spPr/>
    </dgm:pt>
    <dgm:pt modelId="{50865956-4990-4978-8363-5F48EB218448}" type="pres">
      <dgm:prSet presAssocID="{E6527998-F286-48B5-9F46-136BCFCC4367}" presName="LevelTwoTextNode" presStyleLbl="node3" presStyleIdx="4" presStyleCnt="6" custScaleX="137451" custLinFactNeighborX="21752">
        <dgm:presLayoutVars>
          <dgm:chPref val="3"/>
        </dgm:presLayoutVars>
      </dgm:prSet>
      <dgm:spPr/>
      <dgm:t>
        <a:bodyPr/>
        <a:lstStyle/>
        <a:p>
          <a:endParaRPr lang="zh-CN" altLang="en-US"/>
        </a:p>
      </dgm:t>
    </dgm:pt>
    <dgm:pt modelId="{EAA3CC84-9B47-4581-8752-C9B7D70D03DA}" type="pres">
      <dgm:prSet presAssocID="{E6527998-F286-48B5-9F46-136BCFCC4367}" presName="level3hierChild" presStyleCnt="0"/>
      <dgm:spPr/>
    </dgm:pt>
    <dgm:pt modelId="{FFEB00E4-906C-49AB-A63D-A21A624E4050}" type="pres">
      <dgm:prSet presAssocID="{DCDF3347-CC58-4FD4-92CD-2BC84B0E5F47}" presName="conn2-1" presStyleLbl="parChTrans1D3" presStyleIdx="5" presStyleCnt="6"/>
      <dgm:spPr/>
      <dgm:t>
        <a:bodyPr/>
        <a:lstStyle/>
        <a:p>
          <a:endParaRPr lang="zh-CN" altLang="en-US"/>
        </a:p>
      </dgm:t>
    </dgm:pt>
    <dgm:pt modelId="{AFAD283C-B293-4C1F-A6A5-9D1B2DF09E5C}" type="pres">
      <dgm:prSet presAssocID="{DCDF3347-CC58-4FD4-92CD-2BC84B0E5F47}" presName="connTx" presStyleLbl="parChTrans1D3" presStyleIdx="5" presStyleCnt="6"/>
      <dgm:spPr/>
      <dgm:t>
        <a:bodyPr/>
        <a:lstStyle/>
        <a:p>
          <a:endParaRPr lang="zh-CN" altLang="en-US"/>
        </a:p>
      </dgm:t>
    </dgm:pt>
    <dgm:pt modelId="{78A191BE-48EE-4B31-B94F-CC02C08548CA}" type="pres">
      <dgm:prSet presAssocID="{891292CD-8D06-4706-AED0-12A565730B30}" presName="root2" presStyleCnt="0"/>
      <dgm:spPr/>
    </dgm:pt>
    <dgm:pt modelId="{ACC49684-F81F-4EE5-B05A-F2BBBD10A637}" type="pres">
      <dgm:prSet presAssocID="{891292CD-8D06-4706-AED0-12A565730B30}" presName="LevelTwoTextNode" presStyleLbl="node3" presStyleIdx="5" presStyleCnt="6" custScaleX="137451" custLinFactNeighborX="21752">
        <dgm:presLayoutVars>
          <dgm:chPref val="3"/>
        </dgm:presLayoutVars>
      </dgm:prSet>
      <dgm:spPr/>
      <dgm:t>
        <a:bodyPr/>
        <a:lstStyle/>
        <a:p>
          <a:endParaRPr lang="zh-CN" altLang="en-US"/>
        </a:p>
      </dgm:t>
    </dgm:pt>
    <dgm:pt modelId="{10AB05EF-3E1F-40ED-9FF2-93D1F443F157}" type="pres">
      <dgm:prSet presAssocID="{891292CD-8D06-4706-AED0-12A565730B30}" presName="level3hierChild" presStyleCnt="0"/>
      <dgm:spPr/>
    </dgm:pt>
  </dgm:ptLst>
  <dgm:cxnLst>
    <dgm:cxn modelId="{97E9D49E-D9B8-4DD9-A9CB-01C0B6A6A507}" type="presOf" srcId="{E6527998-F286-48B5-9F46-136BCFCC4367}" destId="{50865956-4990-4978-8363-5F48EB218448}" srcOrd="0" destOrd="0" presId="urn:microsoft.com/office/officeart/2005/8/layout/hierarchy2"/>
    <dgm:cxn modelId="{9C8591FA-5C92-4092-BEDF-F455181FD861}" srcId="{FA9EEFAD-C033-4782-80E2-51281DCB1613}" destId="{E625A2D7-D5DA-4916-B32B-0BDE44F410DA}" srcOrd="0" destOrd="0" parTransId="{B79EF3AA-208E-42AC-BBC9-3637E217A297}" sibTransId="{0538627C-ACF3-487D-A900-5A1583EC0E67}"/>
    <dgm:cxn modelId="{2F5BEBF2-A2CF-4E75-AB3F-904C876466EE}" type="presOf" srcId="{8312B352-AAF9-49EB-BB94-08F66666E32B}" destId="{ADA02A74-578A-4B2C-BB89-F2AA5EE9A06F}" srcOrd="0" destOrd="0" presId="urn:microsoft.com/office/officeart/2005/8/layout/hierarchy2"/>
    <dgm:cxn modelId="{B5C53722-C93E-45C9-8360-16494DC2DE53}" type="presOf" srcId="{66618EBD-C811-4F74-9DCF-C483AF14DFE3}" destId="{80E40B4D-7C94-4986-B3C1-0DBF6707C60E}" srcOrd="1" destOrd="0" presId="urn:microsoft.com/office/officeart/2005/8/layout/hierarchy2"/>
    <dgm:cxn modelId="{A413ECC0-4797-4249-880E-089560A438FB}" type="presOf" srcId="{79654F3B-4C01-4B2D-B5CD-DEBB317CE6D5}" destId="{30AD7C27-E1DD-44ED-BAC9-7BB587EF16E4}" srcOrd="1" destOrd="0" presId="urn:microsoft.com/office/officeart/2005/8/layout/hierarchy2"/>
    <dgm:cxn modelId="{691E4085-ED15-4986-9D49-761B16300E48}" srcId="{FA9EEFAD-C033-4782-80E2-51281DCB1613}" destId="{8312B352-AAF9-49EB-BB94-08F66666E32B}" srcOrd="1" destOrd="0" parTransId="{5337CBAE-B2A8-462C-88F1-D29145F392B7}" sibTransId="{E24D8982-C61E-40B5-9EDB-96672EA0395F}"/>
    <dgm:cxn modelId="{0DC003F9-4C18-4C4C-BFD1-F044379F98A7}" srcId="{7F4B4E55-8AD5-42CE-9C48-16CF9CFAA415}" destId="{FA9EEFAD-C033-4782-80E2-51281DCB1613}" srcOrd="0" destOrd="0" parTransId="{1D3FBB21-7587-4219-9574-99929C349ECC}" sibTransId="{88F791E1-5D5A-46D0-9142-27E948CDE83B}"/>
    <dgm:cxn modelId="{96F25C51-50E0-44F0-8F1D-A0F265F45A18}" type="presOf" srcId="{DCDF3347-CC58-4FD4-92CD-2BC84B0E5F47}" destId="{AFAD283C-B293-4C1F-A6A5-9D1B2DF09E5C}" srcOrd="1" destOrd="0" presId="urn:microsoft.com/office/officeart/2005/8/layout/hierarchy2"/>
    <dgm:cxn modelId="{F791D38D-29BB-4279-8A7D-C677B56AF060}" srcId="{FA9EEFAD-C033-4782-80E2-51281DCB1613}" destId="{3DA78F9B-DC0A-481A-B745-F21DDE2F50BE}" srcOrd="2" destOrd="0" parTransId="{059D39A4-8FC7-43C6-90D2-77BE8D8417A5}" sibTransId="{183FEE6D-0CFB-48D9-96A3-F345E8BD90FB}"/>
    <dgm:cxn modelId="{32B9C4BF-D175-46B0-B9E4-020E465C6131}" srcId="{9D5A1A40-6AB1-4143-9E2F-072D299E6FC0}" destId="{891292CD-8D06-4706-AED0-12A565730B30}" srcOrd="2" destOrd="0" parTransId="{DCDF3347-CC58-4FD4-92CD-2BC84B0E5F47}" sibTransId="{A39A9295-9940-48B1-A941-F0BA57426760}"/>
    <dgm:cxn modelId="{7657059C-1259-4AA2-AAB8-46F493F06CDD}" type="presOf" srcId="{E625A2D7-D5DA-4916-B32B-0BDE44F410DA}" destId="{5B727CC7-3EA4-4757-B201-632AEABB89CB}" srcOrd="0" destOrd="0" presId="urn:microsoft.com/office/officeart/2005/8/layout/hierarchy2"/>
    <dgm:cxn modelId="{2C280D44-C450-40E0-90E9-F2C8ABCF1D1C}" type="presOf" srcId="{5337CBAE-B2A8-462C-88F1-D29145F392B7}" destId="{8418172C-1EB2-4120-A1EA-4027222829E5}" srcOrd="0" destOrd="0" presId="urn:microsoft.com/office/officeart/2005/8/layout/hierarchy2"/>
    <dgm:cxn modelId="{BAFDEC82-15CF-4979-9328-639DB5631967}" type="presOf" srcId="{FA9EEFAD-C033-4782-80E2-51281DCB1613}" destId="{E6C0BBB6-5D05-43D2-8ED6-81C85F7463F1}" srcOrd="0" destOrd="0" presId="urn:microsoft.com/office/officeart/2005/8/layout/hierarchy2"/>
    <dgm:cxn modelId="{8878F7E2-8E7E-4867-9DC8-3C24D708799D}" srcId="{9D5A1A40-6AB1-4143-9E2F-072D299E6FC0}" destId="{E6527998-F286-48B5-9F46-136BCFCC4367}" srcOrd="1" destOrd="0" parTransId="{66618EBD-C811-4F74-9DCF-C483AF14DFE3}" sibTransId="{DC9D7D5C-8E43-4538-8F5E-DA3F19B30F66}"/>
    <dgm:cxn modelId="{BF287D8A-DBE7-461E-B192-29DB323F5B7D}" type="presOf" srcId="{7F4B4E55-8AD5-42CE-9C48-16CF9CFAA415}" destId="{C9E3994D-3D2F-45EC-8815-6634255D612E}" srcOrd="0" destOrd="0" presId="urn:microsoft.com/office/officeart/2005/8/layout/hierarchy2"/>
    <dgm:cxn modelId="{DF63F6D6-596C-480E-BF0B-B129B87C3EEC}" type="presOf" srcId="{1A3D8F17-3B9B-4433-B218-BB26C2B85D9E}" destId="{CF4493FF-6A2A-462E-9F7F-67EFE733FC77}" srcOrd="0" destOrd="0" presId="urn:microsoft.com/office/officeart/2005/8/layout/hierarchy2"/>
    <dgm:cxn modelId="{3640F562-FEE2-414B-8B5E-349278A2E278}" type="presOf" srcId="{DCDF3347-CC58-4FD4-92CD-2BC84B0E5F47}" destId="{FFEB00E4-906C-49AB-A63D-A21A624E4050}" srcOrd="0" destOrd="0" presId="urn:microsoft.com/office/officeart/2005/8/layout/hierarchy2"/>
    <dgm:cxn modelId="{94A66518-1DAE-4E94-8443-9AB5E18323E1}" srcId="{B58F9E9A-B5EB-4C76-BE3B-7F35A1D1541D}" destId="{7F4B4E55-8AD5-42CE-9C48-16CF9CFAA415}" srcOrd="0" destOrd="0" parTransId="{55D0CF26-4479-40FD-ACD6-40CF9B7742F6}" sibTransId="{CDDAD2AD-4D3F-410C-80FA-2B6E949D1603}"/>
    <dgm:cxn modelId="{A269BD41-1F99-42DE-92C5-AB81D9ECBAF0}" type="presOf" srcId="{9D5A1A40-6AB1-4143-9E2F-072D299E6FC0}" destId="{E001FBAD-3506-4B05-95CC-2E2EE55F7D9C}" srcOrd="0" destOrd="0" presId="urn:microsoft.com/office/officeart/2005/8/layout/hierarchy2"/>
    <dgm:cxn modelId="{85E8F630-902B-4C1F-8548-AC97BFAA3C0C}" srcId="{7F4B4E55-8AD5-42CE-9C48-16CF9CFAA415}" destId="{9D5A1A40-6AB1-4143-9E2F-072D299E6FC0}" srcOrd="1" destOrd="0" parTransId="{79654F3B-4C01-4B2D-B5CD-DEBB317CE6D5}" sibTransId="{B675ED86-4B17-49A0-B6FA-863A633F4CEC}"/>
    <dgm:cxn modelId="{D9BF9135-2540-41DD-808E-108C257E3202}" type="presOf" srcId="{891292CD-8D06-4706-AED0-12A565730B30}" destId="{ACC49684-F81F-4EE5-B05A-F2BBBD10A637}" srcOrd="0" destOrd="0" presId="urn:microsoft.com/office/officeart/2005/8/layout/hierarchy2"/>
    <dgm:cxn modelId="{EE3E22E7-D04E-4921-9477-28155EE2766E}" type="presOf" srcId="{059D39A4-8FC7-43C6-90D2-77BE8D8417A5}" destId="{D2F835DA-21EF-4AF8-B77E-B8AAD145797E}" srcOrd="1" destOrd="0" presId="urn:microsoft.com/office/officeart/2005/8/layout/hierarchy2"/>
    <dgm:cxn modelId="{5484335A-3BA3-45AA-A85B-99FA5B9A795C}" type="presOf" srcId="{66618EBD-C811-4F74-9DCF-C483AF14DFE3}" destId="{C8163942-D15C-4915-8890-86A8723B8E0C}" srcOrd="0" destOrd="0" presId="urn:microsoft.com/office/officeart/2005/8/layout/hierarchy2"/>
    <dgm:cxn modelId="{C679FB59-2EB0-4753-96F9-AFD84FEC5E69}" srcId="{9D5A1A40-6AB1-4143-9E2F-072D299E6FC0}" destId="{1A3D8F17-3B9B-4433-B218-BB26C2B85D9E}" srcOrd="0" destOrd="0" parTransId="{DB21B44E-E3B2-4FF3-8081-82B207DBD74F}" sibTransId="{846D0D64-C1B1-45DB-AB07-0B73AEF3F59C}"/>
    <dgm:cxn modelId="{B05789E6-ACCB-43AD-AD58-AF6C9B2F69CB}" type="presOf" srcId="{1D3FBB21-7587-4219-9574-99929C349ECC}" destId="{0EA39025-CFFC-42C6-8930-63BD64227288}" srcOrd="1" destOrd="0" presId="urn:microsoft.com/office/officeart/2005/8/layout/hierarchy2"/>
    <dgm:cxn modelId="{33F8D09A-5606-4CA9-9C72-F046F5F04BDF}" type="presOf" srcId="{059D39A4-8FC7-43C6-90D2-77BE8D8417A5}" destId="{BD775F11-F141-497D-B604-D45D98843D37}" srcOrd="0" destOrd="0" presId="urn:microsoft.com/office/officeart/2005/8/layout/hierarchy2"/>
    <dgm:cxn modelId="{65E1D9A5-C3C0-4088-B164-77A5DAE5CBE3}" type="presOf" srcId="{5337CBAE-B2A8-462C-88F1-D29145F392B7}" destId="{F39ACB81-6512-4830-AF20-154C9E547754}" srcOrd="1" destOrd="0" presId="urn:microsoft.com/office/officeart/2005/8/layout/hierarchy2"/>
    <dgm:cxn modelId="{0C1C8BA3-B2B7-4591-A784-98BE203F9F02}" type="presOf" srcId="{79654F3B-4C01-4B2D-B5CD-DEBB317CE6D5}" destId="{5E178E58-9C48-4C80-BD49-C6C6C4DFBAF6}" srcOrd="0" destOrd="0" presId="urn:microsoft.com/office/officeart/2005/8/layout/hierarchy2"/>
    <dgm:cxn modelId="{E8FC29B7-DAF9-458C-9DED-872BFBB23CAD}" type="presOf" srcId="{DB21B44E-E3B2-4FF3-8081-82B207DBD74F}" destId="{94EEBDA8-C9D7-458F-8626-4A9D8240B277}" srcOrd="0" destOrd="0" presId="urn:microsoft.com/office/officeart/2005/8/layout/hierarchy2"/>
    <dgm:cxn modelId="{A2CA08CC-2A80-44D4-939B-337672C3706F}" type="presOf" srcId="{3DA78F9B-DC0A-481A-B745-F21DDE2F50BE}" destId="{4ABF3BA1-C43C-4AF4-BE70-024CEB5A68DE}" srcOrd="0" destOrd="0" presId="urn:microsoft.com/office/officeart/2005/8/layout/hierarchy2"/>
    <dgm:cxn modelId="{7E7A39FD-ABE1-4669-97BB-DCEC19D05969}" type="presOf" srcId="{DB21B44E-E3B2-4FF3-8081-82B207DBD74F}" destId="{FB680114-0978-4870-83F0-4A19911A6E50}" srcOrd="1" destOrd="0" presId="urn:microsoft.com/office/officeart/2005/8/layout/hierarchy2"/>
    <dgm:cxn modelId="{657701DF-2BA3-4BE9-A061-1B3D08061B15}" type="presOf" srcId="{B58F9E9A-B5EB-4C76-BE3B-7F35A1D1541D}" destId="{0C0F4DE3-3258-4FCE-9288-EF28AF7514FD}" srcOrd="0" destOrd="0" presId="urn:microsoft.com/office/officeart/2005/8/layout/hierarchy2"/>
    <dgm:cxn modelId="{9D1F6D9F-1612-4663-A21C-396FB8A7FFA1}" type="presOf" srcId="{B79EF3AA-208E-42AC-BBC9-3637E217A297}" destId="{0A973FC2-9EC6-495A-AD0B-62A5F1828525}" srcOrd="0" destOrd="0" presId="urn:microsoft.com/office/officeart/2005/8/layout/hierarchy2"/>
    <dgm:cxn modelId="{8E9DE4BE-BA70-4C2F-A95C-C3CC86175C4C}" type="presOf" srcId="{1D3FBB21-7587-4219-9574-99929C349ECC}" destId="{84F4FE0E-EE23-4CE1-89E1-644C87EA397D}" srcOrd="0" destOrd="0" presId="urn:microsoft.com/office/officeart/2005/8/layout/hierarchy2"/>
    <dgm:cxn modelId="{E4F278A2-0E7A-4762-AE9C-C05EB1E176F4}" type="presOf" srcId="{B79EF3AA-208E-42AC-BBC9-3637E217A297}" destId="{1D0CB153-6D39-42C2-915F-6D304DEF98D3}" srcOrd="1" destOrd="0" presId="urn:microsoft.com/office/officeart/2005/8/layout/hierarchy2"/>
    <dgm:cxn modelId="{BBF9F6DF-207E-4CF9-8F79-043AA99A6EC2}" type="presParOf" srcId="{0C0F4DE3-3258-4FCE-9288-EF28AF7514FD}" destId="{78051CBB-3D82-4578-BD85-6AA282FA37D8}" srcOrd="0" destOrd="0" presId="urn:microsoft.com/office/officeart/2005/8/layout/hierarchy2"/>
    <dgm:cxn modelId="{247DDF56-AFB6-4AC9-94F6-DEDB6071B0CC}" type="presParOf" srcId="{78051CBB-3D82-4578-BD85-6AA282FA37D8}" destId="{C9E3994D-3D2F-45EC-8815-6634255D612E}" srcOrd="0" destOrd="0" presId="urn:microsoft.com/office/officeart/2005/8/layout/hierarchy2"/>
    <dgm:cxn modelId="{66135869-9C2B-46A3-8470-5D72D03AAD3E}" type="presParOf" srcId="{78051CBB-3D82-4578-BD85-6AA282FA37D8}" destId="{5D2BA0AC-F010-47EB-915B-E1900FC7A391}" srcOrd="1" destOrd="0" presId="urn:microsoft.com/office/officeart/2005/8/layout/hierarchy2"/>
    <dgm:cxn modelId="{87FBA574-625F-4DBF-9DF3-E758CDF1ACA5}" type="presParOf" srcId="{5D2BA0AC-F010-47EB-915B-E1900FC7A391}" destId="{84F4FE0E-EE23-4CE1-89E1-644C87EA397D}" srcOrd="0" destOrd="0" presId="urn:microsoft.com/office/officeart/2005/8/layout/hierarchy2"/>
    <dgm:cxn modelId="{D2686760-38C2-4207-A26C-58A2938B1DBA}" type="presParOf" srcId="{84F4FE0E-EE23-4CE1-89E1-644C87EA397D}" destId="{0EA39025-CFFC-42C6-8930-63BD64227288}" srcOrd="0" destOrd="0" presId="urn:microsoft.com/office/officeart/2005/8/layout/hierarchy2"/>
    <dgm:cxn modelId="{254628FC-A885-4F53-9782-A1F99BA857A2}" type="presParOf" srcId="{5D2BA0AC-F010-47EB-915B-E1900FC7A391}" destId="{A75CBC97-845E-4380-B502-48FBFEB21800}" srcOrd="1" destOrd="0" presId="urn:microsoft.com/office/officeart/2005/8/layout/hierarchy2"/>
    <dgm:cxn modelId="{19DA43E7-C62E-420E-BCC5-3DDBD3F065D8}" type="presParOf" srcId="{A75CBC97-845E-4380-B502-48FBFEB21800}" destId="{E6C0BBB6-5D05-43D2-8ED6-81C85F7463F1}" srcOrd="0" destOrd="0" presId="urn:microsoft.com/office/officeart/2005/8/layout/hierarchy2"/>
    <dgm:cxn modelId="{4D37715D-D4C6-430A-AABF-71364F4035F1}" type="presParOf" srcId="{A75CBC97-845E-4380-B502-48FBFEB21800}" destId="{139B69E5-7651-4520-A028-16A77B117FDA}" srcOrd="1" destOrd="0" presId="urn:microsoft.com/office/officeart/2005/8/layout/hierarchy2"/>
    <dgm:cxn modelId="{CBB26393-DD4A-45B0-BF53-1368F1AC4110}" type="presParOf" srcId="{139B69E5-7651-4520-A028-16A77B117FDA}" destId="{0A973FC2-9EC6-495A-AD0B-62A5F1828525}" srcOrd="0" destOrd="0" presId="urn:microsoft.com/office/officeart/2005/8/layout/hierarchy2"/>
    <dgm:cxn modelId="{82345F09-1153-4D22-91A3-14122E23C166}" type="presParOf" srcId="{0A973FC2-9EC6-495A-AD0B-62A5F1828525}" destId="{1D0CB153-6D39-42C2-915F-6D304DEF98D3}" srcOrd="0" destOrd="0" presId="urn:microsoft.com/office/officeart/2005/8/layout/hierarchy2"/>
    <dgm:cxn modelId="{1009FBFB-498F-447E-8DAC-2302E7B8A714}" type="presParOf" srcId="{139B69E5-7651-4520-A028-16A77B117FDA}" destId="{4BEE6BE4-11EF-4718-AF42-66C4CB2F2AB4}" srcOrd="1" destOrd="0" presId="urn:microsoft.com/office/officeart/2005/8/layout/hierarchy2"/>
    <dgm:cxn modelId="{330493C5-2E2A-4AB6-B0A1-7FEC2E4E9AD9}" type="presParOf" srcId="{4BEE6BE4-11EF-4718-AF42-66C4CB2F2AB4}" destId="{5B727CC7-3EA4-4757-B201-632AEABB89CB}" srcOrd="0" destOrd="0" presId="urn:microsoft.com/office/officeart/2005/8/layout/hierarchy2"/>
    <dgm:cxn modelId="{7290AD65-2D57-489B-A0EF-D8263BAF5F37}" type="presParOf" srcId="{4BEE6BE4-11EF-4718-AF42-66C4CB2F2AB4}" destId="{533767D7-5A1A-4530-91A5-B5C0A72F7E99}" srcOrd="1" destOrd="0" presId="urn:microsoft.com/office/officeart/2005/8/layout/hierarchy2"/>
    <dgm:cxn modelId="{496DB737-6BEA-49CD-9AB9-33FAEEFB39DF}" type="presParOf" srcId="{139B69E5-7651-4520-A028-16A77B117FDA}" destId="{8418172C-1EB2-4120-A1EA-4027222829E5}" srcOrd="2" destOrd="0" presId="urn:microsoft.com/office/officeart/2005/8/layout/hierarchy2"/>
    <dgm:cxn modelId="{25047E5B-B7AA-4879-A59E-C8D96D3FAA0F}" type="presParOf" srcId="{8418172C-1EB2-4120-A1EA-4027222829E5}" destId="{F39ACB81-6512-4830-AF20-154C9E547754}" srcOrd="0" destOrd="0" presId="urn:microsoft.com/office/officeart/2005/8/layout/hierarchy2"/>
    <dgm:cxn modelId="{37552533-C79B-4885-A491-8E5D2CB274F1}" type="presParOf" srcId="{139B69E5-7651-4520-A028-16A77B117FDA}" destId="{15D04F82-3531-456C-86AF-7CD9ACA6F8A5}" srcOrd="3" destOrd="0" presId="urn:microsoft.com/office/officeart/2005/8/layout/hierarchy2"/>
    <dgm:cxn modelId="{325DB3EB-7D4E-4DC5-B29E-F640FC8BCC56}" type="presParOf" srcId="{15D04F82-3531-456C-86AF-7CD9ACA6F8A5}" destId="{ADA02A74-578A-4B2C-BB89-F2AA5EE9A06F}" srcOrd="0" destOrd="0" presId="urn:microsoft.com/office/officeart/2005/8/layout/hierarchy2"/>
    <dgm:cxn modelId="{5D82EBEC-388A-4234-B175-3CF66ECB4FE3}" type="presParOf" srcId="{15D04F82-3531-456C-86AF-7CD9ACA6F8A5}" destId="{84D3A8C6-B377-4BC1-955B-1B393F506B3C}" srcOrd="1" destOrd="0" presId="urn:microsoft.com/office/officeart/2005/8/layout/hierarchy2"/>
    <dgm:cxn modelId="{32C911A5-1E88-480F-8EFF-CF0CA63DFC2F}" type="presParOf" srcId="{139B69E5-7651-4520-A028-16A77B117FDA}" destId="{BD775F11-F141-497D-B604-D45D98843D37}" srcOrd="4" destOrd="0" presId="urn:microsoft.com/office/officeart/2005/8/layout/hierarchy2"/>
    <dgm:cxn modelId="{5524460C-E222-4F3D-AB3D-6B629DE08AD7}" type="presParOf" srcId="{BD775F11-F141-497D-B604-D45D98843D37}" destId="{D2F835DA-21EF-4AF8-B77E-B8AAD145797E}" srcOrd="0" destOrd="0" presId="urn:microsoft.com/office/officeart/2005/8/layout/hierarchy2"/>
    <dgm:cxn modelId="{10EADD07-0E08-493C-84B2-D37F5BCE8DC5}" type="presParOf" srcId="{139B69E5-7651-4520-A028-16A77B117FDA}" destId="{D669601C-7EF5-4DCD-90CB-DAC449D1F064}" srcOrd="5" destOrd="0" presId="urn:microsoft.com/office/officeart/2005/8/layout/hierarchy2"/>
    <dgm:cxn modelId="{4FBB7153-256D-460D-818F-F7DA2655240D}" type="presParOf" srcId="{D669601C-7EF5-4DCD-90CB-DAC449D1F064}" destId="{4ABF3BA1-C43C-4AF4-BE70-024CEB5A68DE}" srcOrd="0" destOrd="0" presId="urn:microsoft.com/office/officeart/2005/8/layout/hierarchy2"/>
    <dgm:cxn modelId="{19D34E6C-E0C1-48F7-987F-F94B4764C0E8}" type="presParOf" srcId="{D669601C-7EF5-4DCD-90CB-DAC449D1F064}" destId="{89AE1D27-2A3E-41B4-820F-FCADA323461C}" srcOrd="1" destOrd="0" presId="urn:microsoft.com/office/officeart/2005/8/layout/hierarchy2"/>
    <dgm:cxn modelId="{E4E164DA-3696-4E3E-96FC-6FACF8348D50}" type="presParOf" srcId="{5D2BA0AC-F010-47EB-915B-E1900FC7A391}" destId="{5E178E58-9C48-4C80-BD49-C6C6C4DFBAF6}" srcOrd="2" destOrd="0" presId="urn:microsoft.com/office/officeart/2005/8/layout/hierarchy2"/>
    <dgm:cxn modelId="{FF570C0A-25E9-4771-969F-C2E440111E6E}" type="presParOf" srcId="{5E178E58-9C48-4C80-BD49-C6C6C4DFBAF6}" destId="{30AD7C27-E1DD-44ED-BAC9-7BB587EF16E4}" srcOrd="0" destOrd="0" presId="urn:microsoft.com/office/officeart/2005/8/layout/hierarchy2"/>
    <dgm:cxn modelId="{EBBDF0E2-D5AB-419D-BB87-8CFA97486FB3}" type="presParOf" srcId="{5D2BA0AC-F010-47EB-915B-E1900FC7A391}" destId="{2D7E187E-2B64-42F5-BFD5-06E59BB70E34}" srcOrd="3" destOrd="0" presId="urn:microsoft.com/office/officeart/2005/8/layout/hierarchy2"/>
    <dgm:cxn modelId="{D1D05ADA-662B-4829-9AED-BDA331255FA3}" type="presParOf" srcId="{2D7E187E-2B64-42F5-BFD5-06E59BB70E34}" destId="{E001FBAD-3506-4B05-95CC-2E2EE55F7D9C}" srcOrd="0" destOrd="0" presId="urn:microsoft.com/office/officeart/2005/8/layout/hierarchy2"/>
    <dgm:cxn modelId="{5F77E019-4AEC-452E-A150-08909E794941}" type="presParOf" srcId="{2D7E187E-2B64-42F5-BFD5-06E59BB70E34}" destId="{6520E13A-7464-4612-BE08-B6B6D24C4B19}" srcOrd="1" destOrd="0" presId="urn:microsoft.com/office/officeart/2005/8/layout/hierarchy2"/>
    <dgm:cxn modelId="{F88D6A24-34B8-443E-9287-31E9187D9568}" type="presParOf" srcId="{6520E13A-7464-4612-BE08-B6B6D24C4B19}" destId="{94EEBDA8-C9D7-458F-8626-4A9D8240B277}" srcOrd="0" destOrd="0" presId="urn:microsoft.com/office/officeart/2005/8/layout/hierarchy2"/>
    <dgm:cxn modelId="{D1402A6D-1C42-44CC-B43E-A9D8EEE66418}" type="presParOf" srcId="{94EEBDA8-C9D7-458F-8626-4A9D8240B277}" destId="{FB680114-0978-4870-83F0-4A19911A6E50}" srcOrd="0" destOrd="0" presId="urn:microsoft.com/office/officeart/2005/8/layout/hierarchy2"/>
    <dgm:cxn modelId="{CBC08EC6-F7E3-40EC-801B-35AA40F3665D}" type="presParOf" srcId="{6520E13A-7464-4612-BE08-B6B6D24C4B19}" destId="{DBBCFFF1-D379-4D85-9632-2063C8CDE675}" srcOrd="1" destOrd="0" presId="urn:microsoft.com/office/officeart/2005/8/layout/hierarchy2"/>
    <dgm:cxn modelId="{79C45EAC-57C3-42F3-9069-AC9AA448A6F8}" type="presParOf" srcId="{DBBCFFF1-D379-4D85-9632-2063C8CDE675}" destId="{CF4493FF-6A2A-462E-9F7F-67EFE733FC77}" srcOrd="0" destOrd="0" presId="urn:microsoft.com/office/officeart/2005/8/layout/hierarchy2"/>
    <dgm:cxn modelId="{ABC20FFA-6C9B-4D3B-A3B8-8151A662D524}" type="presParOf" srcId="{DBBCFFF1-D379-4D85-9632-2063C8CDE675}" destId="{AFB62D6C-073F-4496-A7B6-6079CD15F831}" srcOrd="1" destOrd="0" presId="urn:microsoft.com/office/officeart/2005/8/layout/hierarchy2"/>
    <dgm:cxn modelId="{3F78E0E1-664D-4E53-BC68-F848B295C882}" type="presParOf" srcId="{6520E13A-7464-4612-BE08-B6B6D24C4B19}" destId="{C8163942-D15C-4915-8890-86A8723B8E0C}" srcOrd="2" destOrd="0" presId="urn:microsoft.com/office/officeart/2005/8/layout/hierarchy2"/>
    <dgm:cxn modelId="{41523796-093E-4A7A-B010-5C635FCD95FC}" type="presParOf" srcId="{C8163942-D15C-4915-8890-86A8723B8E0C}" destId="{80E40B4D-7C94-4986-B3C1-0DBF6707C60E}" srcOrd="0" destOrd="0" presId="urn:microsoft.com/office/officeart/2005/8/layout/hierarchy2"/>
    <dgm:cxn modelId="{C2ED0201-0EE1-40F3-ADB2-3ECA2122981C}" type="presParOf" srcId="{6520E13A-7464-4612-BE08-B6B6D24C4B19}" destId="{87BE7E9A-B96A-4049-8381-2E12D38EF680}" srcOrd="3" destOrd="0" presId="urn:microsoft.com/office/officeart/2005/8/layout/hierarchy2"/>
    <dgm:cxn modelId="{0BB3FA85-DB51-4D73-B621-3578AE0DE3B6}" type="presParOf" srcId="{87BE7E9A-B96A-4049-8381-2E12D38EF680}" destId="{50865956-4990-4978-8363-5F48EB218448}" srcOrd="0" destOrd="0" presId="urn:microsoft.com/office/officeart/2005/8/layout/hierarchy2"/>
    <dgm:cxn modelId="{9FD702AB-D8DC-4C35-84B0-9E81C7FC500C}" type="presParOf" srcId="{87BE7E9A-B96A-4049-8381-2E12D38EF680}" destId="{EAA3CC84-9B47-4581-8752-C9B7D70D03DA}" srcOrd="1" destOrd="0" presId="urn:microsoft.com/office/officeart/2005/8/layout/hierarchy2"/>
    <dgm:cxn modelId="{D0791371-73FC-4526-8DAA-5901A99B5105}" type="presParOf" srcId="{6520E13A-7464-4612-BE08-B6B6D24C4B19}" destId="{FFEB00E4-906C-49AB-A63D-A21A624E4050}" srcOrd="4" destOrd="0" presId="urn:microsoft.com/office/officeart/2005/8/layout/hierarchy2"/>
    <dgm:cxn modelId="{14A318BE-6D60-4F74-B0D7-B9A384E8187B}" type="presParOf" srcId="{FFEB00E4-906C-49AB-A63D-A21A624E4050}" destId="{AFAD283C-B293-4C1F-A6A5-9D1B2DF09E5C}" srcOrd="0" destOrd="0" presId="urn:microsoft.com/office/officeart/2005/8/layout/hierarchy2"/>
    <dgm:cxn modelId="{473DF306-DFCA-41C0-B462-F463FA05BBE3}" type="presParOf" srcId="{6520E13A-7464-4612-BE08-B6B6D24C4B19}" destId="{78A191BE-48EE-4B31-B94F-CC02C08548CA}" srcOrd="5" destOrd="0" presId="urn:microsoft.com/office/officeart/2005/8/layout/hierarchy2"/>
    <dgm:cxn modelId="{3F31FD50-E348-4571-9E4D-CBB9BE1253BC}" type="presParOf" srcId="{78A191BE-48EE-4B31-B94F-CC02C08548CA}" destId="{ACC49684-F81F-4EE5-B05A-F2BBBD10A637}" srcOrd="0" destOrd="0" presId="urn:microsoft.com/office/officeart/2005/8/layout/hierarchy2"/>
    <dgm:cxn modelId="{CF76C02F-6ECE-4B99-967D-28A6BE65FBB0}" type="presParOf" srcId="{78A191BE-48EE-4B31-B94F-CC02C08548CA}" destId="{10AB05EF-3E1F-40ED-9FF2-93D1F443F157}"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A330F12-38FF-4086-8AE6-BEBC750442B7}"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5FC0383F-7152-4DC5-914D-081857D56BE2}">
      <dgm:prSet phldrT="[Text]"/>
      <dgm:spPr/>
      <dgm:t>
        <a:bodyPr/>
        <a:lstStyle/>
        <a:p>
          <a:r>
            <a:rPr lang="zh-CN" altLang="en-US" dirty="0"/>
            <a:t>存储效率</a:t>
          </a:r>
          <a:endParaRPr lang="en-US" dirty="0"/>
        </a:p>
      </dgm:t>
    </dgm:pt>
    <dgm:pt modelId="{8647627B-B0D3-4B9B-AE16-704256DE69B5}" type="parTrans" cxnId="{DE297B88-27CF-4A01-91A4-A904F8F50C88}">
      <dgm:prSet/>
      <dgm:spPr/>
      <dgm:t>
        <a:bodyPr/>
        <a:lstStyle/>
        <a:p>
          <a:endParaRPr lang="en-US"/>
        </a:p>
      </dgm:t>
    </dgm:pt>
    <dgm:pt modelId="{9F227F6A-1C57-4957-BF59-CD6773283E0B}" type="sibTrans" cxnId="{DE297B88-27CF-4A01-91A4-A904F8F50C88}">
      <dgm:prSet/>
      <dgm:spPr/>
      <dgm:t>
        <a:bodyPr/>
        <a:lstStyle/>
        <a:p>
          <a:endParaRPr lang="en-US"/>
        </a:p>
      </dgm:t>
    </dgm:pt>
    <dgm:pt modelId="{908355F5-7A54-4794-9B54-B23E3301CED2}">
      <dgm:prSet phldrT="[Text]"/>
      <dgm:spPr/>
      <dgm:t>
        <a:bodyPr/>
        <a:lstStyle/>
        <a:p>
          <a:r>
            <a:rPr lang="en-US" altLang="zh-CN" dirty="0"/>
            <a:t>HDFS</a:t>
          </a:r>
          <a:r>
            <a:rPr lang="zh-CN" altLang="en-US" dirty="0"/>
            <a:t>将数据分布到多机</a:t>
          </a:r>
          <a:endParaRPr lang="en-US" dirty="0"/>
        </a:p>
      </dgm:t>
    </dgm:pt>
    <dgm:pt modelId="{70DAF2BE-3022-42C5-B352-56AEE0DB94AB}" type="parTrans" cxnId="{D8058753-2A0D-466B-BB5D-74DF9B483ADD}">
      <dgm:prSet/>
      <dgm:spPr/>
      <dgm:t>
        <a:bodyPr/>
        <a:lstStyle/>
        <a:p>
          <a:endParaRPr lang="en-US"/>
        </a:p>
      </dgm:t>
    </dgm:pt>
    <dgm:pt modelId="{2F94FA2F-4AD1-4113-9D9A-A492D7E6372B}" type="sibTrans" cxnId="{D8058753-2A0D-466B-BB5D-74DF9B483ADD}">
      <dgm:prSet/>
      <dgm:spPr/>
      <dgm:t>
        <a:bodyPr/>
        <a:lstStyle/>
        <a:p>
          <a:endParaRPr lang="en-US"/>
        </a:p>
      </dgm:t>
    </dgm:pt>
    <dgm:pt modelId="{F16F69B7-F701-4FF9-A4C5-46BF19E05486}">
      <dgm:prSet phldrT="[Text]"/>
      <dgm:spPr/>
      <dgm:t>
        <a:bodyPr/>
        <a:lstStyle/>
        <a:p>
          <a:r>
            <a:rPr lang="zh-CN" altLang="en-US" dirty="0"/>
            <a:t>处理效率</a:t>
          </a:r>
          <a:endParaRPr lang="en-US" dirty="0"/>
        </a:p>
      </dgm:t>
    </dgm:pt>
    <dgm:pt modelId="{397FFD59-BBE1-4E0E-8ECA-B839B12E402C}" type="parTrans" cxnId="{797D3F88-F9B1-42E8-B661-851E18356CC0}">
      <dgm:prSet/>
      <dgm:spPr/>
      <dgm:t>
        <a:bodyPr/>
        <a:lstStyle/>
        <a:p>
          <a:endParaRPr lang="en-US"/>
        </a:p>
      </dgm:t>
    </dgm:pt>
    <dgm:pt modelId="{FFCB0EFD-4E51-4A52-9FC9-4ED54F997E12}" type="sibTrans" cxnId="{797D3F88-F9B1-42E8-B661-851E18356CC0}">
      <dgm:prSet/>
      <dgm:spPr/>
      <dgm:t>
        <a:bodyPr/>
        <a:lstStyle/>
        <a:p>
          <a:endParaRPr lang="en-US"/>
        </a:p>
      </dgm:t>
    </dgm:pt>
    <dgm:pt modelId="{7C915A6D-0867-4BE9-8E9C-EE7614D1A55B}">
      <dgm:prSet phldrT="[Text]"/>
      <dgm:spPr/>
      <dgm:t>
        <a:bodyPr/>
        <a:lstStyle/>
        <a:p>
          <a:r>
            <a:rPr lang="en-US" altLang="zh-CN" dirty="0"/>
            <a:t>Hadoop MapReduce</a:t>
          </a:r>
          <a:r>
            <a:rPr lang="zh-CN" altLang="en-US" dirty="0"/>
            <a:t>将处理分布到多机</a:t>
          </a:r>
          <a:endParaRPr lang="en-US" dirty="0"/>
        </a:p>
      </dgm:t>
    </dgm:pt>
    <dgm:pt modelId="{92BEEDC9-8ADB-43AB-9249-301B4DD7DE94}" type="parTrans" cxnId="{D9BF4DB9-D808-40F0-A0BF-E1307C8C4F4C}">
      <dgm:prSet/>
      <dgm:spPr/>
      <dgm:t>
        <a:bodyPr/>
        <a:lstStyle/>
        <a:p>
          <a:endParaRPr lang="en-US"/>
        </a:p>
      </dgm:t>
    </dgm:pt>
    <dgm:pt modelId="{53122D18-4049-481D-968F-F08371B2E8D1}" type="sibTrans" cxnId="{D9BF4DB9-D808-40F0-A0BF-E1307C8C4F4C}">
      <dgm:prSet/>
      <dgm:spPr/>
      <dgm:t>
        <a:bodyPr/>
        <a:lstStyle/>
        <a:p>
          <a:endParaRPr lang="en-US"/>
        </a:p>
      </dgm:t>
    </dgm:pt>
    <dgm:pt modelId="{F3009C23-154D-4585-A059-921CA8F1AC5C}">
      <dgm:prSet phldrT="[Text]"/>
      <dgm:spPr/>
      <dgm:t>
        <a:bodyPr/>
        <a:lstStyle/>
        <a:p>
          <a:r>
            <a:rPr lang="zh-CN" altLang="en-US" dirty="0"/>
            <a:t>管理效率</a:t>
          </a:r>
          <a:endParaRPr lang="en-US" dirty="0"/>
        </a:p>
      </dgm:t>
    </dgm:pt>
    <dgm:pt modelId="{3CE18B6D-7FA6-494E-ABF6-C6B08B3CB4F3}" type="parTrans" cxnId="{B0223FD1-33BF-41F4-83B7-3866A33F971F}">
      <dgm:prSet/>
      <dgm:spPr/>
      <dgm:t>
        <a:bodyPr/>
        <a:lstStyle/>
        <a:p>
          <a:endParaRPr lang="en-US"/>
        </a:p>
      </dgm:t>
    </dgm:pt>
    <dgm:pt modelId="{963B544E-14AC-4F76-ABA9-902D7ADA601D}" type="sibTrans" cxnId="{B0223FD1-33BF-41F4-83B7-3866A33F971F}">
      <dgm:prSet/>
      <dgm:spPr/>
      <dgm:t>
        <a:bodyPr/>
        <a:lstStyle/>
        <a:p>
          <a:endParaRPr lang="en-US"/>
        </a:p>
      </dgm:t>
    </dgm:pt>
    <dgm:pt modelId="{FFB5F99C-40A3-436A-9866-1A3C8B7F9426}">
      <dgm:prSet phldrT="[Text]"/>
      <dgm:spPr/>
      <dgm:t>
        <a:bodyPr/>
        <a:lstStyle/>
        <a:p>
          <a:r>
            <a:rPr lang="en-US" altLang="zh-CN" dirty="0" err="1"/>
            <a:t>BigTable</a:t>
          </a:r>
          <a:r>
            <a:rPr lang="en-US" altLang="zh-CN" dirty="0"/>
            <a:t> </a:t>
          </a:r>
          <a:r>
            <a:rPr lang="en-US" altLang="zh-CN" dirty="0" err="1"/>
            <a:t>Hbase</a:t>
          </a:r>
          <a:r>
            <a:rPr lang="zh-CN" altLang="en-US" dirty="0"/>
            <a:t>多机管理交互</a:t>
          </a:r>
          <a:endParaRPr lang="en-US" dirty="0"/>
        </a:p>
      </dgm:t>
    </dgm:pt>
    <dgm:pt modelId="{A49004FD-0E3F-4DD5-BA96-96753BD55884}" type="parTrans" cxnId="{C6556532-E923-49DF-B42B-2456AFD2F047}">
      <dgm:prSet/>
      <dgm:spPr/>
      <dgm:t>
        <a:bodyPr/>
        <a:lstStyle/>
        <a:p>
          <a:endParaRPr lang="en-US"/>
        </a:p>
      </dgm:t>
    </dgm:pt>
    <dgm:pt modelId="{C738720B-A791-4CC4-B5D5-E4E18814F953}" type="sibTrans" cxnId="{C6556532-E923-49DF-B42B-2456AFD2F047}">
      <dgm:prSet/>
      <dgm:spPr/>
      <dgm:t>
        <a:bodyPr/>
        <a:lstStyle/>
        <a:p>
          <a:endParaRPr lang="en-US"/>
        </a:p>
      </dgm:t>
    </dgm:pt>
    <dgm:pt modelId="{D62FB2D8-6005-4E35-9244-7C655468F552}" type="pres">
      <dgm:prSet presAssocID="{CA330F12-38FF-4086-8AE6-BEBC750442B7}" presName="linearFlow" presStyleCnt="0">
        <dgm:presLayoutVars>
          <dgm:dir/>
          <dgm:animLvl val="lvl"/>
          <dgm:resizeHandles val="exact"/>
        </dgm:presLayoutVars>
      </dgm:prSet>
      <dgm:spPr/>
      <dgm:t>
        <a:bodyPr/>
        <a:lstStyle/>
        <a:p>
          <a:endParaRPr lang="zh-CN" altLang="en-US"/>
        </a:p>
      </dgm:t>
    </dgm:pt>
    <dgm:pt modelId="{E57DF490-0515-4799-B319-E2041CB2D82F}" type="pres">
      <dgm:prSet presAssocID="{5FC0383F-7152-4DC5-914D-081857D56BE2}" presName="composite" presStyleCnt="0"/>
      <dgm:spPr/>
    </dgm:pt>
    <dgm:pt modelId="{8F5C53BB-89E0-4FA3-9BF3-D980C976E575}" type="pres">
      <dgm:prSet presAssocID="{5FC0383F-7152-4DC5-914D-081857D56BE2}" presName="parTx" presStyleLbl="node1" presStyleIdx="0" presStyleCnt="3">
        <dgm:presLayoutVars>
          <dgm:chMax val="0"/>
          <dgm:chPref val="0"/>
          <dgm:bulletEnabled val="1"/>
        </dgm:presLayoutVars>
      </dgm:prSet>
      <dgm:spPr/>
      <dgm:t>
        <a:bodyPr/>
        <a:lstStyle/>
        <a:p>
          <a:endParaRPr lang="zh-CN" altLang="en-US"/>
        </a:p>
      </dgm:t>
    </dgm:pt>
    <dgm:pt modelId="{AD79C3B6-49DC-4832-9FF7-CB8CCC9F74F1}" type="pres">
      <dgm:prSet presAssocID="{5FC0383F-7152-4DC5-914D-081857D56BE2}" presName="parSh" presStyleLbl="node1" presStyleIdx="0" presStyleCnt="3"/>
      <dgm:spPr/>
      <dgm:t>
        <a:bodyPr/>
        <a:lstStyle/>
        <a:p>
          <a:endParaRPr lang="zh-CN" altLang="en-US"/>
        </a:p>
      </dgm:t>
    </dgm:pt>
    <dgm:pt modelId="{B5C5FA60-6787-448C-9000-3689C4C30481}" type="pres">
      <dgm:prSet presAssocID="{5FC0383F-7152-4DC5-914D-081857D56BE2}" presName="desTx" presStyleLbl="fgAcc1" presStyleIdx="0" presStyleCnt="3">
        <dgm:presLayoutVars>
          <dgm:bulletEnabled val="1"/>
        </dgm:presLayoutVars>
      </dgm:prSet>
      <dgm:spPr/>
      <dgm:t>
        <a:bodyPr/>
        <a:lstStyle/>
        <a:p>
          <a:endParaRPr lang="zh-CN" altLang="en-US"/>
        </a:p>
      </dgm:t>
    </dgm:pt>
    <dgm:pt modelId="{D6FBCBDE-8A7C-4866-A050-DA5DE88A6BC9}" type="pres">
      <dgm:prSet presAssocID="{9F227F6A-1C57-4957-BF59-CD6773283E0B}" presName="sibTrans" presStyleLbl="sibTrans2D1" presStyleIdx="0" presStyleCnt="2"/>
      <dgm:spPr/>
      <dgm:t>
        <a:bodyPr/>
        <a:lstStyle/>
        <a:p>
          <a:endParaRPr lang="zh-CN" altLang="en-US"/>
        </a:p>
      </dgm:t>
    </dgm:pt>
    <dgm:pt modelId="{7D9878E4-F966-49C5-AA82-C6A83AFAAFDA}" type="pres">
      <dgm:prSet presAssocID="{9F227F6A-1C57-4957-BF59-CD6773283E0B}" presName="connTx" presStyleLbl="sibTrans2D1" presStyleIdx="0" presStyleCnt="2"/>
      <dgm:spPr/>
      <dgm:t>
        <a:bodyPr/>
        <a:lstStyle/>
        <a:p>
          <a:endParaRPr lang="zh-CN" altLang="en-US"/>
        </a:p>
      </dgm:t>
    </dgm:pt>
    <dgm:pt modelId="{7971D2D7-5AA7-40F1-941C-5CB489658EA4}" type="pres">
      <dgm:prSet presAssocID="{F16F69B7-F701-4FF9-A4C5-46BF19E05486}" presName="composite" presStyleCnt="0"/>
      <dgm:spPr/>
    </dgm:pt>
    <dgm:pt modelId="{9CE161DB-D04A-4256-933D-799E16858E4E}" type="pres">
      <dgm:prSet presAssocID="{F16F69B7-F701-4FF9-A4C5-46BF19E05486}" presName="parTx" presStyleLbl="node1" presStyleIdx="0" presStyleCnt="3">
        <dgm:presLayoutVars>
          <dgm:chMax val="0"/>
          <dgm:chPref val="0"/>
          <dgm:bulletEnabled val="1"/>
        </dgm:presLayoutVars>
      </dgm:prSet>
      <dgm:spPr/>
      <dgm:t>
        <a:bodyPr/>
        <a:lstStyle/>
        <a:p>
          <a:endParaRPr lang="zh-CN" altLang="en-US"/>
        </a:p>
      </dgm:t>
    </dgm:pt>
    <dgm:pt modelId="{8E1C08EE-6BEB-44B7-AB21-3BDDB76323F8}" type="pres">
      <dgm:prSet presAssocID="{F16F69B7-F701-4FF9-A4C5-46BF19E05486}" presName="parSh" presStyleLbl="node1" presStyleIdx="1" presStyleCnt="3"/>
      <dgm:spPr/>
      <dgm:t>
        <a:bodyPr/>
        <a:lstStyle/>
        <a:p>
          <a:endParaRPr lang="zh-CN" altLang="en-US"/>
        </a:p>
      </dgm:t>
    </dgm:pt>
    <dgm:pt modelId="{247525F6-E851-4197-B2D7-BAB4308F1B1E}" type="pres">
      <dgm:prSet presAssocID="{F16F69B7-F701-4FF9-A4C5-46BF19E05486}" presName="desTx" presStyleLbl="fgAcc1" presStyleIdx="1" presStyleCnt="3">
        <dgm:presLayoutVars>
          <dgm:bulletEnabled val="1"/>
        </dgm:presLayoutVars>
      </dgm:prSet>
      <dgm:spPr/>
      <dgm:t>
        <a:bodyPr/>
        <a:lstStyle/>
        <a:p>
          <a:endParaRPr lang="zh-CN" altLang="en-US"/>
        </a:p>
      </dgm:t>
    </dgm:pt>
    <dgm:pt modelId="{F804F6DC-8746-497C-AA65-02CD34D97B76}" type="pres">
      <dgm:prSet presAssocID="{FFCB0EFD-4E51-4A52-9FC9-4ED54F997E12}" presName="sibTrans" presStyleLbl="sibTrans2D1" presStyleIdx="1" presStyleCnt="2"/>
      <dgm:spPr/>
      <dgm:t>
        <a:bodyPr/>
        <a:lstStyle/>
        <a:p>
          <a:endParaRPr lang="zh-CN" altLang="en-US"/>
        </a:p>
      </dgm:t>
    </dgm:pt>
    <dgm:pt modelId="{EC1EE18D-BC4F-429C-ADCD-9ADB8E017E9E}" type="pres">
      <dgm:prSet presAssocID="{FFCB0EFD-4E51-4A52-9FC9-4ED54F997E12}" presName="connTx" presStyleLbl="sibTrans2D1" presStyleIdx="1" presStyleCnt="2"/>
      <dgm:spPr/>
      <dgm:t>
        <a:bodyPr/>
        <a:lstStyle/>
        <a:p>
          <a:endParaRPr lang="zh-CN" altLang="en-US"/>
        </a:p>
      </dgm:t>
    </dgm:pt>
    <dgm:pt modelId="{0FAB7179-83AB-4E14-A86D-0781D7AB550A}" type="pres">
      <dgm:prSet presAssocID="{F3009C23-154D-4585-A059-921CA8F1AC5C}" presName="composite" presStyleCnt="0"/>
      <dgm:spPr/>
    </dgm:pt>
    <dgm:pt modelId="{EE8EE77F-BDC2-4D62-A795-05BCE79F85BA}" type="pres">
      <dgm:prSet presAssocID="{F3009C23-154D-4585-A059-921CA8F1AC5C}" presName="parTx" presStyleLbl="node1" presStyleIdx="1" presStyleCnt="3">
        <dgm:presLayoutVars>
          <dgm:chMax val="0"/>
          <dgm:chPref val="0"/>
          <dgm:bulletEnabled val="1"/>
        </dgm:presLayoutVars>
      </dgm:prSet>
      <dgm:spPr/>
      <dgm:t>
        <a:bodyPr/>
        <a:lstStyle/>
        <a:p>
          <a:endParaRPr lang="zh-CN" altLang="en-US"/>
        </a:p>
      </dgm:t>
    </dgm:pt>
    <dgm:pt modelId="{201A239E-BF07-4D4F-B655-D13CDDAAF6F1}" type="pres">
      <dgm:prSet presAssocID="{F3009C23-154D-4585-A059-921CA8F1AC5C}" presName="parSh" presStyleLbl="node1" presStyleIdx="2" presStyleCnt="3"/>
      <dgm:spPr/>
      <dgm:t>
        <a:bodyPr/>
        <a:lstStyle/>
        <a:p>
          <a:endParaRPr lang="zh-CN" altLang="en-US"/>
        </a:p>
      </dgm:t>
    </dgm:pt>
    <dgm:pt modelId="{3E3CA0CC-2805-461B-8FB2-40CAC33A986B}" type="pres">
      <dgm:prSet presAssocID="{F3009C23-154D-4585-A059-921CA8F1AC5C}" presName="desTx" presStyleLbl="fgAcc1" presStyleIdx="2" presStyleCnt="3">
        <dgm:presLayoutVars>
          <dgm:bulletEnabled val="1"/>
        </dgm:presLayoutVars>
      </dgm:prSet>
      <dgm:spPr/>
      <dgm:t>
        <a:bodyPr/>
        <a:lstStyle/>
        <a:p>
          <a:endParaRPr lang="zh-CN" altLang="en-US"/>
        </a:p>
      </dgm:t>
    </dgm:pt>
  </dgm:ptLst>
  <dgm:cxnLst>
    <dgm:cxn modelId="{0511C9D2-535E-4591-B8A1-4289F66C8078}" type="presOf" srcId="{FFCB0EFD-4E51-4A52-9FC9-4ED54F997E12}" destId="{F804F6DC-8746-497C-AA65-02CD34D97B76}" srcOrd="0" destOrd="0" presId="urn:microsoft.com/office/officeart/2005/8/layout/process3"/>
    <dgm:cxn modelId="{9803435E-52E6-437E-AE60-A65694169768}" type="presOf" srcId="{5FC0383F-7152-4DC5-914D-081857D56BE2}" destId="{8F5C53BB-89E0-4FA3-9BF3-D980C976E575}" srcOrd="0" destOrd="0" presId="urn:microsoft.com/office/officeart/2005/8/layout/process3"/>
    <dgm:cxn modelId="{D8058753-2A0D-466B-BB5D-74DF9B483ADD}" srcId="{5FC0383F-7152-4DC5-914D-081857D56BE2}" destId="{908355F5-7A54-4794-9B54-B23E3301CED2}" srcOrd="0" destOrd="0" parTransId="{70DAF2BE-3022-42C5-B352-56AEE0DB94AB}" sibTransId="{2F94FA2F-4AD1-4113-9D9A-A492D7E6372B}"/>
    <dgm:cxn modelId="{C6556532-E923-49DF-B42B-2456AFD2F047}" srcId="{F3009C23-154D-4585-A059-921CA8F1AC5C}" destId="{FFB5F99C-40A3-436A-9866-1A3C8B7F9426}" srcOrd="0" destOrd="0" parTransId="{A49004FD-0E3F-4DD5-BA96-96753BD55884}" sibTransId="{C738720B-A791-4CC4-B5D5-E4E18814F953}"/>
    <dgm:cxn modelId="{091A13F3-DB04-4EBC-8E53-6CEF73D12ED8}" type="presOf" srcId="{F3009C23-154D-4585-A059-921CA8F1AC5C}" destId="{EE8EE77F-BDC2-4D62-A795-05BCE79F85BA}" srcOrd="0" destOrd="0" presId="urn:microsoft.com/office/officeart/2005/8/layout/process3"/>
    <dgm:cxn modelId="{B0223FD1-33BF-41F4-83B7-3866A33F971F}" srcId="{CA330F12-38FF-4086-8AE6-BEBC750442B7}" destId="{F3009C23-154D-4585-A059-921CA8F1AC5C}" srcOrd="2" destOrd="0" parTransId="{3CE18B6D-7FA6-494E-ABF6-C6B08B3CB4F3}" sibTransId="{963B544E-14AC-4F76-ABA9-902D7ADA601D}"/>
    <dgm:cxn modelId="{C2A37415-AB63-4E9C-932B-B56088757362}" type="presOf" srcId="{5FC0383F-7152-4DC5-914D-081857D56BE2}" destId="{AD79C3B6-49DC-4832-9FF7-CB8CCC9F74F1}" srcOrd="1" destOrd="0" presId="urn:microsoft.com/office/officeart/2005/8/layout/process3"/>
    <dgm:cxn modelId="{C6E3B1A1-4FAD-4B24-A055-5BF01E944E66}" type="presOf" srcId="{9F227F6A-1C57-4957-BF59-CD6773283E0B}" destId="{7D9878E4-F966-49C5-AA82-C6A83AFAAFDA}" srcOrd="1" destOrd="0" presId="urn:microsoft.com/office/officeart/2005/8/layout/process3"/>
    <dgm:cxn modelId="{9D2A2499-64AE-4C77-A0C5-996B65F321C4}" type="presOf" srcId="{7C915A6D-0867-4BE9-8E9C-EE7614D1A55B}" destId="{247525F6-E851-4197-B2D7-BAB4308F1B1E}" srcOrd="0" destOrd="0" presId="urn:microsoft.com/office/officeart/2005/8/layout/process3"/>
    <dgm:cxn modelId="{D9BF4DB9-D808-40F0-A0BF-E1307C8C4F4C}" srcId="{F16F69B7-F701-4FF9-A4C5-46BF19E05486}" destId="{7C915A6D-0867-4BE9-8E9C-EE7614D1A55B}" srcOrd="0" destOrd="0" parTransId="{92BEEDC9-8ADB-43AB-9249-301B4DD7DE94}" sibTransId="{53122D18-4049-481D-968F-F08371B2E8D1}"/>
    <dgm:cxn modelId="{8CA93920-9384-47BA-B176-CECEE255A5EF}" type="presOf" srcId="{FFCB0EFD-4E51-4A52-9FC9-4ED54F997E12}" destId="{EC1EE18D-BC4F-429C-ADCD-9ADB8E017E9E}" srcOrd="1" destOrd="0" presId="urn:microsoft.com/office/officeart/2005/8/layout/process3"/>
    <dgm:cxn modelId="{797D3F88-F9B1-42E8-B661-851E18356CC0}" srcId="{CA330F12-38FF-4086-8AE6-BEBC750442B7}" destId="{F16F69B7-F701-4FF9-A4C5-46BF19E05486}" srcOrd="1" destOrd="0" parTransId="{397FFD59-BBE1-4E0E-8ECA-B839B12E402C}" sibTransId="{FFCB0EFD-4E51-4A52-9FC9-4ED54F997E12}"/>
    <dgm:cxn modelId="{3AE1CF91-B1DA-4537-92D9-FC8F80786B5D}" type="presOf" srcId="{F3009C23-154D-4585-A059-921CA8F1AC5C}" destId="{201A239E-BF07-4D4F-B655-D13CDDAAF6F1}" srcOrd="1" destOrd="0" presId="urn:microsoft.com/office/officeart/2005/8/layout/process3"/>
    <dgm:cxn modelId="{ECEF4ECA-E2D1-4BEF-A24E-E7623083B3B9}" type="presOf" srcId="{FFB5F99C-40A3-436A-9866-1A3C8B7F9426}" destId="{3E3CA0CC-2805-461B-8FB2-40CAC33A986B}" srcOrd="0" destOrd="0" presId="urn:microsoft.com/office/officeart/2005/8/layout/process3"/>
    <dgm:cxn modelId="{09785942-DA11-46FA-B76B-DA4DA2052935}" type="presOf" srcId="{CA330F12-38FF-4086-8AE6-BEBC750442B7}" destId="{D62FB2D8-6005-4E35-9244-7C655468F552}" srcOrd="0" destOrd="0" presId="urn:microsoft.com/office/officeart/2005/8/layout/process3"/>
    <dgm:cxn modelId="{16BDB0EB-CE00-4C91-8489-F4DDEB424483}" type="presOf" srcId="{F16F69B7-F701-4FF9-A4C5-46BF19E05486}" destId="{9CE161DB-D04A-4256-933D-799E16858E4E}" srcOrd="0" destOrd="0" presId="urn:microsoft.com/office/officeart/2005/8/layout/process3"/>
    <dgm:cxn modelId="{DE297B88-27CF-4A01-91A4-A904F8F50C88}" srcId="{CA330F12-38FF-4086-8AE6-BEBC750442B7}" destId="{5FC0383F-7152-4DC5-914D-081857D56BE2}" srcOrd="0" destOrd="0" parTransId="{8647627B-B0D3-4B9B-AE16-704256DE69B5}" sibTransId="{9F227F6A-1C57-4957-BF59-CD6773283E0B}"/>
    <dgm:cxn modelId="{1B38B8D2-DAD8-45AD-88BC-D00596656812}" type="presOf" srcId="{908355F5-7A54-4794-9B54-B23E3301CED2}" destId="{B5C5FA60-6787-448C-9000-3689C4C30481}" srcOrd="0" destOrd="0" presId="urn:microsoft.com/office/officeart/2005/8/layout/process3"/>
    <dgm:cxn modelId="{410DD82B-81A2-4102-A993-B8994CDC40CB}" type="presOf" srcId="{F16F69B7-F701-4FF9-A4C5-46BF19E05486}" destId="{8E1C08EE-6BEB-44B7-AB21-3BDDB76323F8}" srcOrd="1" destOrd="0" presId="urn:microsoft.com/office/officeart/2005/8/layout/process3"/>
    <dgm:cxn modelId="{749BA6FF-75E4-4667-A3D9-5DCCD66DAA6A}" type="presOf" srcId="{9F227F6A-1C57-4957-BF59-CD6773283E0B}" destId="{D6FBCBDE-8A7C-4866-A050-DA5DE88A6BC9}" srcOrd="0" destOrd="0" presId="urn:microsoft.com/office/officeart/2005/8/layout/process3"/>
    <dgm:cxn modelId="{F124E5D4-DC8B-4BE9-BD29-D94A864BF30C}" type="presParOf" srcId="{D62FB2D8-6005-4E35-9244-7C655468F552}" destId="{E57DF490-0515-4799-B319-E2041CB2D82F}" srcOrd="0" destOrd="0" presId="urn:microsoft.com/office/officeart/2005/8/layout/process3"/>
    <dgm:cxn modelId="{3C812779-901B-46A7-8115-CE897397B7DB}" type="presParOf" srcId="{E57DF490-0515-4799-B319-E2041CB2D82F}" destId="{8F5C53BB-89E0-4FA3-9BF3-D980C976E575}" srcOrd="0" destOrd="0" presId="urn:microsoft.com/office/officeart/2005/8/layout/process3"/>
    <dgm:cxn modelId="{9D3DF5FF-A092-4D66-A4E9-78CFB5A1770C}" type="presParOf" srcId="{E57DF490-0515-4799-B319-E2041CB2D82F}" destId="{AD79C3B6-49DC-4832-9FF7-CB8CCC9F74F1}" srcOrd="1" destOrd="0" presId="urn:microsoft.com/office/officeart/2005/8/layout/process3"/>
    <dgm:cxn modelId="{6DD4A233-62C6-47C0-973E-3812DEA36DB2}" type="presParOf" srcId="{E57DF490-0515-4799-B319-E2041CB2D82F}" destId="{B5C5FA60-6787-448C-9000-3689C4C30481}" srcOrd="2" destOrd="0" presId="urn:microsoft.com/office/officeart/2005/8/layout/process3"/>
    <dgm:cxn modelId="{A7ABF3C0-B2A2-4BE7-BB38-082B9A7F6AD1}" type="presParOf" srcId="{D62FB2D8-6005-4E35-9244-7C655468F552}" destId="{D6FBCBDE-8A7C-4866-A050-DA5DE88A6BC9}" srcOrd="1" destOrd="0" presId="urn:microsoft.com/office/officeart/2005/8/layout/process3"/>
    <dgm:cxn modelId="{63871BDF-A536-43B1-B9D7-3670D5AD1CFA}" type="presParOf" srcId="{D6FBCBDE-8A7C-4866-A050-DA5DE88A6BC9}" destId="{7D9878E4-F966-49C5-AA82-C6A83AFAAFDA}" srcOrd="0" destOrd="0" presId="urn:microsoft.com/office/officeart/2005/8/layout/process3"/>
    <dgm:cxn modelId="{2DCDEFBC-A3D6-4353-9903-878D0DCF3266}" type="presParOf" srcId="{D62FB2D8-6005-4E35-9244-7C655468F552}" destId="{7971D2D7-5AA7-40F1-941C-5CB489658EA4}" srcOrd="2" destOrd="0" presId="urn:microsoft.com/office/officeart/2005/8/layout/process3"/>
    <dgm:cxn modelId="{79A46CC4-DEAC-4562-AD79-BE7F6C28BFE7}" type="presParOf" srcId="{7971D2D7-5AA7-40F1-941C-5CB489658EA4}" destId="{9CE161DB-D04A-4256-933D-799E16858E4E}" srcOrd="0" destOrd="0" presId="urn:microsoft.com/office/officeart/2005/8/layout/process3"/>
    <dgm:cxn modelId="{1665B488-6FB1-45DD-9FE5-2EEFB979FD4E}" type="presParOf" srcId="{7971D2D7-5AA7-40F1-941C-5CB489658EA4}" destId="{8E1C08EE-6BEB-44B7-AB21-3BDDB76323F8}" srcOrd="1" destOrd="0" presId="urn:microsoft.com/office/officeart/2005/8/layout/process3"/>
    <dgm:cxn modelId="{21AE4B39-1C10-4B52-A439-53726D181ED6}" type="presParOf" srcId="{7971D2D7-5AA7-40F1-941C-5CB489658EA4}" destId="{247525F6-E851-4197-B2D7-BAB4308F1B1E}" srcOrd="2" destOrd="0" presId="urn:microsoft.com/office/officeart/2005/8/layout/process3"/>
    <dgm:cxn modelId="{0E09C397-57C0-470E-8D70-0EE2270DCAB8}" type="presParOf" srcId="{D62FB2D8-6005-4E35-9244-7C655468F552}" destId="{F804F6DC-8746-497C-AA65-02CD34D97B76}" srcOrd="3" destOrd="0" presId="urn:microsoft.com/office/officeart/2005/8/layout/process3"/>
    <dgm:cxn modelId="{56FF1C52-B708-48FE-BA2D-84FA039A6DDE}" type="presParOf" srcId="{F804F6DC-8746-497C-AA65-02CD34D97B76}" destId="{EC1EE18D-BC4F-429C-ADCD-9ADB8E017E9E}" srcOrd="0" destOrd="0" presId="urn:microsoft.com/office/officeart/2005/8/layout/process3"/>
    <dgm:cxn modelId="{F880A3C0-AD21-4D87-9677-D2F6C59F12F4}" type="presParOf" srcId="{D62FB2D8-6005-4E35-9244-7C655468F552}" destId="{0FAB7179-83AB-4E14-A86D-0781D7AB550A}" srcOrd="4" destOrd="0" presId="urn:microsoft.com/office/officeart/2005/8/layout/process3"/>
    <dgm:cxn modelId="{88E0EE97-62CC-4881-990B-191C7A9535A6}" type="presParOf" srcId="{0FAB7179-83AB-4E14-A86D-0781D7AB550A}" destId="{EE8EE77F-BDC2-4D62-A795-05BCE79F85BA}" srcOrd="0" destOrd="0" presId="urn:microsoft.com/office/officeart/2005/8/layout/process3"/>
    <dgm:cxn modelId="{F80AA64F-69BC-4AAA-8C33-81A10CB4D549}" type="presParOf" srcId="{0FAB7179-83AB-4E14-A86D-0781D7AB550A}" destId="{201A239E-BF07-4D4F-B655-D13CDDAAF6F1}" srcOrd="1" destOrd="0" presId="urn:microsoft.com/office/officeart/2005/8/layout/process3"/>
    <dgm:cxn modelId="{9014849D-561B-40CA-9A3B-553483A9FE4E}" type="presParOf" srcId="{0FAB7179-83AB-4E14-A86D-0781D7AB550A}" destId="{3E3CA0CC-2805-461B-8FB2-40CAC33A986B}"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32EA0B-6B5B-470A-94AA-BF55F5C6EB4D}">
      <dsp:nvSpPr>
        <dsp:cNvPr id="0" name=""/>
        <dsp:cNvSpPr/>
      </dsp:nvSpPr>
      <dsp:spPr>
        <a:xfrm>
          <a:off x="1167171" y="39033"/>
          <a:ext cx="1873589" cy="1873589"/>
        </a:xfrm>
        <a:prstGeom prst="ellipse">
          <a:avLst/>
        </a:prstGeom>
        <a:gradFill rotWithShape="0">
          <a:gsLst>
            <a:gs pos="0">
              <a:schemeClr val="accent4">
                <a:alpha val="50000"/>
                <a:hueOff val="0"/>
                <a:satOff val="0"/>
                <a:lumOff val="0"/>
                <a:alphaOff val="0"/>
                <a:satMod val="103000"/>
                <a:lumMod val="102000"/>
                <a:tint val="94000"/>
              </a:schemeClr>
            </a:gs>
            <a:gs pos="50000">
              <a:schemeClr val="accent4">
                <a:alpha val="50000"/>
                <a:hueOff val="0"/>
                <a:satOff val="0"/>
                <a:lumOff val="0"/>
                <a:alphaOff val="0"/>
                <a:satMod val="110000"/>
                <a:lumMod val="100000"/>
                <a:shade val="100000"/>
              </a:schemeClr>
            </a:gs>
            <a:gs pos="100000">
              <a:schemeClr val="accent4">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r>
            <a:rPr lang="en-US" sz="1700" kern="1200" dirty="0"/>
            <a:t>Availability</a:t>
          </a:r>
        </a:p>
        <a:p>
          <a:pPr lvl="0" algn="ctr" defTabSz="755650">
            <a:lnSpc>
              <a:spcPct val="90000"/>
            </a:lnSpc>
            <a:spcBef>
              <a:spcPct val="0"/>
            </a:spcBef>
            <a:spcAft>
              <a:spcPct val="35000"/>
            </a:spcAft>
          </a:pPr>
          <a:r>
            <a:rPr lang="zh-CN" altLang="en-US" sz="1700" kern="1200" dirty="0"/>
            <a:t>可用性</a:t>
          </a:r>
          <a:endParaRPr lang="en-US" sz="1700" kern="1200" dirty="0"/>
        </a:p>
      </dsp:txBody>
      <dsp:txXfrm>
        <a:off x="1416983" y="366911"/>
        <a:ext cx="1373965" cy="843115"/>
      </dsp:txXfrm>
    </dsp:sp>
    <dsp:sp modelId="{406D4DEA-89EE-40E5-9B31-BCE96883C34C}">
      <dsp:nvSpPr>
        <dsp:cNvPr id="0" name=""/>
        <dsp:cNvSpPr/>
      </dsp:nvSpPr>
      <dsp:spPr>
        <a:xfrm>
          <a:off x="1843224" y="1210026"/>
          <a:ext cx="1873589" cy="1873589"/>
        </a:xfrm>
        <a:prstGeom prst="ellipse">
          <a:avLst/>
        </a:prstGeom>
        <a:gradFill rotWithShape="0">
          <a:gsLst>
            <a:gs pos="0">
              <a:schemeClr val="accent4">
                <a:alpha val="50000"/>
                <a:hueOff val="4900445"/>
                <a:satOff val="-20388"/>
                <a:lumOff val="4804"/>
                <a:alphaOff val="0"/>
                <a:satMod val="103000"/>
                <a:lumMod val="102000"/>
                <a:tint val="94000"/>
              </a:schemeClr>
            </a:gs>
            <a:gs pos="50000">
              <a:schemeClr val="accent4">
                <a:alpha val="50000"/>
                <a:hueOff val="4900445"/>
                <a:satOff val="-20388"/>
                <a:lumOff val="4804"/>
                <a:alphaOff val="0"/>
                <a:satMod val="110000"/>
                <a:lumMod val="100000"/>
                <a:shade val="100000"/>
              </a:schemeClr>
            </a:gs>
            <a:gs pos="100000">
              <a:schemeClr val="accent4">
                <a:alpha val="50000"/>
                <a:hueOff val="4900445"/>
                <a:satOff val="-20388"/>
                <a:lumOff val="480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r>
            <a:rPr lang="en-US" sz="1700" kern="1200" dirty="0"/>
            <a:t>Partition tolerance </a:t>
          </a:r>
        </a:p>
        <a:p>
          <a:pPr lvl="0" algn="ctr" defTabSz="755650">
            <a:lnSpc>
              <a:spcPct val="90000"/>
            </a:lnSpc>
            <a:spcBef>
              <a:spcPct val="0"/>
            </a:spcBef>
            <a:spcAft>
              <a:spcPct val="35000"/>
            </a:spcAft>
          </a:pPr>
          <a:r>
            <a:rPr lang="zh-CN" altLang="en-US" sz="1700" kern="1200" dirty="0"/>
            <a:t>分区容错性</a:t>
          </a:r>
          <a:endParaRPr lang="en-US" sz="1700" kern="1200" dirty="0"/>
        </a:p>
      </dsp:txBody>
      <dsp:txXfrm>
        <a:off x="2416230" y="1694037"/>
        <a:ext cx="1124153" cy="1030474"/>
      </dsp:txXfrm>
    </dsp:sp>
    <dsp:sp modelId="{38BC7C83-EA6E-40DB-AA6A-F3DFEF88AC62}">
      <dsp:nvSpPr>
        <dsp:cNvPr id="0" name=""/>
        <dsp:cNvSpPr/>
      </dsp:nvSpPr>
      <dsp:spPr>
        <a:xfrm>
          <a:off x="491117" y="1210026"/>
          <a:ext cx="1873589" cy="1873589"/>
        </a:xfrm>
        <a:prstGeom prst="ellipse">
          <a:avLst/>
        </a:prstGeom>
        <a:gradFill rotWithShape="0">
          <a:gsLst>
            <a:gs pos="0">
              <a:schemeClr val="accent4">
                <a:alpha val="50000"/>
                <a:hueOff val="9800891"/>
                <a:satOff val="-40777"/>
                <a:lumOff val="9608"/>
                <a:alphaOff val="0"/>
                <a:satMod val="103000"/>
                <a:lumMod val="102000"/>
                <a:tint val="94000"/>
              </a:schemeClr>
            </a:gs>
            <a:gs pos="50000">
              <a:schemeClr val="accent4">
                <a:alpha val="50000"/>
                <a:hueOff val="9800891"/>
                <a:satOff val="-40777"/>
                <a:lumOff val="9608"/>
                <a:alphaOff val="0"/>
                <a:satMod val="110000"/>
                <a:lumMod val="100000"/>
                <a:shade val="100000"/>
              </a:schemeClr>
            </a:gs>
            <a:gs pos="100000">
              <a:schemeClr val="accent4">
                <a:alpha val="50000"/>
                <a:hueOff val="9800891"/>
                <a:satOff val="-40777"/>
                <a:lumOff val="960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r>
            <a:rPr lang="en-US" sz="1700" kern="1200" dirty="0"/>
            <a:t>Consistency</a:t>
          </a:r>
        </a:p>
        <a:p>
          <a:pPr lvl="0" algn="ctr" defTabSz="755650">
            <a:lnSpc>
              <a:spcPct val="90000"/>
            </a:lnSpc>
            <a:spcBef>
              <a:spcPct val="0"/>
            </a:spcBef>
            <a:spcAft>
              <a:spcPct val="35000"/>
            </a:spcAft>
          </a:pPr>
          <a:r>
            <a:rPr lang="zh-CN" altLang="en-US" sz="1700" kern="1200" dirty="0"/>
            <a:t>一致性</a:t>
          </a:r>
          <a:endParaRPr lang="en-US" sz="1700" kern="1200" dirty="0"/>
        </a:p>
      </dsp:txBody>
      <dsp:txXfrm>
        <a:off x="667547" y="1694037"/>
        <a:ext cx="1124153" cy="10304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E3994D-3D2F-45EC-8815-6634255D612E}">
      <dsp:nvSpPr>
        <dsp:cNvPr id="0" name=""/>
        <dsp:cNvSpPr/>
      </dsp:nvSpPr>
      <dsp:spPr>
        <a:xfrm>
          <a:off x="0" y="1723524"/>
          <a:ext cx="1661226" cy="7889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latin typeface="微软雅黑" panose="020B0503020204020204" pitchFamily="34" charset="-122"/>
              <a:ea typeface="微软雅黑" panose="020B0503020204020204" pitchFamily="34" charset="-122"/>
            </a:rPr>
            <a:t>数据间的联系</a:t>
          </a:r>
          <a:endParaRPr lang="en-US" sz="2000" kern="1200" dirty="0">
            <a:latin typeface="微软雅黑" panose="020B0503020204020204" pitchFamily="34" charset="-122"/>
            <a:ea typeface="微软雅黑" panose="020B0503020204020204" pitchFamily="34" charset="-122"/>
          </a:endParaRPr>
        </a:p>
      </dsp:txBody>
      <dsp:txXfrm>
        <a:off x="23109" y="1746633"/>
        <a:ext cx="1615008" cy="742771"/>
      </dsp:txXfrm>
    </dsp:sp>
    <dsp:sp modelId="{84F4FE0E-EE23-4CE1-89E1-644C87EA397D}">
      <dsp:nvSpPr>
        <dsp:cNvPr id="0" name=""/>
        <dsp:cNvSpPr/>
      </dsp:nvSpPr>
      <dsp:spPr>
        <a:xfrm rot="18933973">
          <a:off x="1468784" y="1633548"/>
          <a:ext cx="1346033" cy="26604"/>
        </a:xfrm>
        <a:custGeom>
          <a:avLst/>
          <a:gdLst/>
          <a:ahLst/>
          <a:cxnLst/>
          <a:rect l="0" t="0" r="0" b="0"/>
          <a:pathLst>
            <a:path>
              <a:moveTo>
                <a:pt x="0" y="13302"/>
              </a:moveTo>
              <a:lnTo>
                <a:pt x="1346033" y="1330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latin typeface="微软雅黑" panose="020B0503020204020204" pitchFamily="34" charset="-122"/>
            <a:ea typeface="微软雅黑" panose="020B0503020204020204" pitchFamily="34" charset="-122"/>
          </a:endParaRPr>
        </a:p>
      </dsp:txBody>
      <dsp:txXfrm>
        <a:off x="2108150" y="1613200"/>
        <a:ext cx="67301" cy="67301"/>
      </dsp:txXfrm>
    </dsp:sp>
    <dsp:sp modelId="{E6C0BBB6-5D05-43D2-8ED6-81C85F7463F1}">
      <dsp:nvSpPr>
        <dsp:cNvPr id="0" name=""/>
        <dsp:cNvSpPr/>
      </dsp:nvSpPr>
      <dsp:spPr>
        <a:xfrm>
          <a:off x="2622375" y="765493"/>
          <a:ext cx="2021541" cy="8203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a:latin typeface="微软雅黑" panose="020B0503020204020204" pitchFamily="34" charset="-122"/>
              <a:ea typeface="微软雅黑" panose="020B0503020204020204" pitchFamily="34" charset="-122"/>
            </a:rPr>
            <a:t>实体与实体之间联系</a:t>
          </a:r>
          <a:endParaRPr lang="en-US" sz="1500" kern="1200" dirty="0">
            <a:latin typeface="微软雅黑" panose="020B0503020204020204" pitchFamily="34" charset="-122"/>
            <a:ea typeface="微软雅黑" panose="020B0503020204020204" pitchFamily="34" charset="-122"/>
          </a:endParaRPr>
        </a:p>
      </dsp:txBody>
      <dsp:txXfrm>
        <a:off x="2646403" y="789521"/>
        <a:ext cx="1973485" cy="772321"/>
      </dsp:txXfrm>
    </dsp:sp>
    <dsp:sp modelId="{0A973FC2-9EC6-495A-AD0B-62A5F1828525}">
      <dsp:nvSpPr>
        <dsp:cNvPr id="0" name=""/>
        <dsp:cNvSpPr/>
      </dsp:nvSpPr>
      <dsp:spPr>
        <a:xfrm rot="19980866">
          <a:off x="4541175" y="734193"/>
          <a:ext cx="1887257" cy="26604"/>
        </a:xfrm>
        <a:custGeom>
          <a:avLst/>
          <a:gdLst/>
          <a:ahLst/>
          <a:cxnLst/>
          <a:rect l="0" t="0" r="0" b="0"/>
          <a:pathLst>
            <a:path>
              <a:moveTo>
                <a:pt x="0" y="13302"/>
              </a:moveTo>
              <a:lnTo>
                <a:pt x="1887257" y="1330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latin typeface="微软雅黑" panose="020B0503020204020204" pitchFamily="34" charset="-122"/>
            <a:ea typeface="微软雅黑" panose="020B0503020204020204" pitchFamily="34" charset="-122"/>
          </a:endParaRPr>
        </a:p>
      </dsp:txBody>
      <dsp:txXfrm>
        <a:off x="5437622" y="700314"/>
        <a:ext cx="94362" cy="94362"/>
      </dsp:txXfrm>
    </dsp:sp>
    <dsp:sp modelId="{5B727CC7-3EA4-4757-B201-632AEABB89CB}">
      <dsp:nvSpPr>
        <dsp:cNvPr id="0" name=""/>
        <dsp:cNvSpPr/>
      </dsp:nvSpPr>
      <dsp:spPr>
        <a:xfrm>
          <a:off x="6325691" y="4930"/>
          <a:ext cx="1728465" cy="6287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a:latin typeface="微软雅黑" panose="020B0503020204020204" pitchFamily="34" charset="-122"/>
              <a:ea typeface="微软雅黑" panose="020B0503020204020204" pitchFamily="34" charset="-122"/>
            </a:rPr>
            <a:t>一对一联系</a:t>
          </a:r>
          <a:endParaRPr lang="en-US" sz="1500" kern="1200" dirty="0">
            <a:latin typeface="微软雅黑" panose="020B0503020204020204" pitchFamily="34" charset="-122"/>
            <a:ea typeface="微软雅黑" panose="020B0503020204020204" pitchFamily="34" charset="-122"/>
          </a:endParaRPr>
        </a:p>
      </dsp:txBody>
      <dsp:txXfrm>
        <a:off x="6344107" y="23346"/>
        <a:ext cx="1691633" cy="591925"/>
      </dsp:txXfrm>
    </dsp:sp>
    <dsp:sp modelId="{8418172C-1EB2-4120-A1EA-4027222829E5}">
      <dsp:nvSpPr>
        <dsp:cNvPr id="0" name=""/>
        <dsp:cNvSpPr/>
      </dsp:nvSpPr>
      <dsp:spPr>
        <a:xfrm rot="21328082">
          <a:off x="4641279" y="1095728"/>
          <a:ext cx="1687048" cy="26604"/>
        </a:xfrm>
        <a:custGeom>
          <a:avLst/>
          <a:gdLst/>
          <a:ahLst/>
          <a:cxnLst/>
          <a:rect l="0" t="0" r="0" b="0"/>
          <a:pathLst>
            <a:path>
              <a:moveTo>
                <a:pt x="0" y="13302"/>
              </a:moveTo>
              <a:lnTo>
                <a:pt x="1687048" y="1330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latin typeface="微软雅黑" panose="020B0503020204020204" pitchFamily="34" charset="-122"/>
            <a:ea typeface="微软雅黑" panose="020B0503020204020204" pitchFamily="34" charset="-122"/>
          </a:endParaRPr>
        </a:p>
      </dsp:txBody>
      <dsp:txXfrm>
        <a:off x="5442628" y="1066854"/>
        <a:ext cx="84352" cy="84352"/>
      </dsp:txXfrm>
    </dsp:sp>
    <dsp:sp modelId="{ADA02A74-578A-4B2C-BB89-F2AA5EE9A06F}">
      <dsp:nvSpPr>
        <dsp:cNvPr id="0" name=""/>
        <dsp:cNvSpPr/>
      </dsp:nvSpPr>
      <dsp:spPr>
        <a:xfrm>
          <a:off x="6325691" y="728001"/>
          <a:ext cx="1728465" cy="6287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a:latin typeface="微软雅黑" panose="020B0503020204020204" pitchFamily="34" charset="-122"/>
              <a:ea typeface="微软雅黑" panose="020B0503020204020204" pitchFamily="34" charset="-122"/>
            </a:rPr>
            <a:t>一对多联系</a:t>
          </a:r>
          <a:endParaRPr lang="en-US" sz="1500" kern="1200" dirty="0">
            <a:latin typeface="微软雅黑" panose="020B0503020204020204" pitchFamily="34" charset="-122"/>
            <a:ea typeface="微软雅黑" panose="020B0503020204020204" pitchFamily="34" charset="-122"/>
          </a:endParaRPr>
        </a:p>
      </dsp:txBody>
      <dsp:txXfrm>
        <a:off x="6344107" y="746417"/>
        <a:ext cx="1691633" cy="591925"/>
      </dsp:txXfrm>
    </dsp:sp>
    <dsp:sp modelId="{BD775F11-F141-497D-B604-D45D98843D37}">
      <dsp:nvSpPr>
        <dsp:cNvPr id="0" name=""/>
        <dsp:cNvSpPr/>
      </dsp:nvSpPr>
      <dsp:spPr>
        <a:xfrm rot="1159491">
          <a:off x="4593710" y="1457263"/>
          <a:ext cx="1782187" cy="26604"/>
        </a:xfrm>
        <a:custGeom>
          <a:avLst/>
          <a:gdLst/>
          <a:ahLst/>
          <a:cxnLst/>
          <a:rect l="0" t="0" r="0" b="0"/>
          <a:pathLst>
            <a:path>
              <a:moveTo>
                <a:pt x="0" y="13302"/>
              </a:moveTo>
              <a:lnTo>
                <a:pt x="1782187" y="1330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latin typeface="微软雅黑" panose="020B0503020204020204" pitchFamily="34" charset="-122"/>
            <a:ea typeface="微软雅黑" panose="020B0503020204020204" pitchFamily="34" charset="-122"/>
          </a:endParaRPr>
        </a:p>
      </dsp:txBody>
      <dsp:txXfrm>
        <a:off x="5440249" y="1426011"/>
        <a:ext cx="89109" cy="89109"/>
      </dsp:txXfrm>
    </dsp:sp>
    <dsp:sp modelId="{4ABF3BA1-C43C-4AF4-BE70-024CEB5A68DE}">
      <dsp:nvSpPr>
        <dsp:cNvPr id="0" name=""/>
        <dsp:cNvSpPr/>
      </dsp:nvSpPr>
      <dsp:spPr>
        <a:xfrm>
          <a:off x="6325691" y="1451071"/>
          <a:ext cx="1728465" cy="6287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a:latin typeface="微软雅黑" panose="020B0503020204020204" pitchFamily="34" charset="-122"/>
              <a:ea typeface="微软雅黑" panose="020B0503020204020204" pitchFamily="34" charset="-122"/>
            </a:rPr>
            <a:t>多对多联系</a:t>
          </a:r>
          <a:endParaRPr lang="en-US" sz="1500" kern="1200" dirty="0">
            <a:latin typeface="微软雅黑" panose="020B0503020204020204" pitchFamily="34" charset="-122"/>
            <a:ea typeface="微软雅黑" panose="020B0503020204020204" pitchFamily="34" charset="-122"/>
          </a:endParaRPr>
        </a:p>
      </dsp:txBody>
      <dsp:txXfrm>
        <a:off x="6344107" y="1469487"/>
        <a:ext cx="1691633" cy="591925"/>
      </dsp:txXfrm>
    </dsp:sp>
    <dsp:sp modelId="{5E178E58-9C48-4C80-BD49-C6C6C4DFBAF6}">
      <dsp:nvSpPr>
        <dsp:cNvPr id="0" name=""/>
        <dsp:cNvSpPr/>
      </dsp:nvSpPr>
      <dsp:spPr>
        <a:xfrm rot="3115465">
          <a:off x="1362533" y="2718154"/>
          <a:ext cx="1558534" cy="26604"/>
        </a:xfrm>
        <a:custGeom>
          <a:avLst/>
          <a:gdLst/>
          <a:ahLst/>
          <a:cxnLst/>
          <a:rect l="0" t="0" r="0" b="0"/>
          <a:pathLst>
            <a:path>
              <a:moveTo>
                <a:pt x="0" y="13302"/>
              </a:moveTo>
              <a:lnTo>
                <a:pt x="1558534" y="1330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latin typeface="微软雅黑" panose="020B0503020204020204" pitchFamily="34" charset="-122"/>
            <a:ea typeface="微软雅黑" panose="020B0503020204020204" pitchFamily="34" charset="-122"/>
          </a:endParaRPr>
        </a:p>
      </dsp:txBody>
      <dsp:txXfrm>
        <a:off x="2102837" y="2692493"/>
        <a:ext cx="77926" cy="77926"/>
      </dsp:txXfrm>
    </dsp:sp>
    <dsp:sp modelId="{E001FBAD-3506-4B05-95CC-2E2EE55F7D9C}">
      <dsp:nvSpPr>
        <dsp:cNvPr id="0" name=""/>
        <dsp:cNvSpPr/>
      </dsp:nvSpPr>
      <dsp:spPr>
        <a:xfrm>
          <a:off x="2622375" y="2934705"/>
          <a:ext cx="2021541" cy="8203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a:latin typeface="微软雅黑" panose="020B0503020204020204" pitchFamily="34" charset="-122"/>
              <a:ea typeface="微软雅黑" panose="020B0503020204020204" pitchFamily="34" charset="-122"/>
            </a:rPr>
            <a:t>实体内部各个属性间联系</a:t>
          </a:r>
          <a:endParaRPr lang="en-US" sz="1500" kern="1200" dirty="0">
            <a:latin typeface="微软雅黑" panose="020B0503020204020204" pitchFamily="34" charset="-122"/>
            <a:ea typeface="微软雅黑" panose="020B0503020204020204" pitchFamily="34" charset="-122"/>
          </a:endParaRPr>
        </a:p>
      </dsp:txBody>
      <dsp:txXfrm>
        <a:off x="2646403" y="2958733"/>
        <a:ext cx="1973485" cy="772321"/>
      </dsp:txXfrm>
    </dsp:sp>
    <dsp:sp modelId="{94EEBDA8-C9D7-458F-8626-4A9D8240B277}">
      <dsp:nvSpPr>
        <dsp:cNvPr id="0" name=""/>
        <dsp:cNvSpPr/>
      </dsp:nvSpPr>
      <dsp:spPr>
        <a:xfrm rot="19980866">
          <a:off x="4541175" y="2903405"/>
          <a:ext cx="1887257" cy="26604"/>
        </a:xfrm>
        <a:custGeom>
          <a:avLst/>
          <a:gdLst/>
          <a:ahLst/>
          <a:cxnLst/>
          <a:rect l="0" t="0" r="0" b="0"/>
          <a:pathLst>
            <a:path>
              <a:moveTo>
                <a:pt x="0" y="13302"/>
              </a:moveTo>
              <a:lnTo>
                <a:pt x="1887257" y="1330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latin typeface="微软雅黑" panose="020B0503020204020204" pitchFamily="34" charset="-122"/>
            <a:ea typeface="微软雅黑" panose="020B0503020204020204" pitchFamily="34" charset="-122"/>
          </a:endParaRPr>
        </a:p>
      </dsp:txBody>
      <dsp:txXfrm>
        <a:off x="5437622" y="2869526"/>
        <a:ext cx="94362" cy="94362"/>
      </dsp:txXfrm>
    </dsp:sp>
    <dsp:sp modelId="{CF4493FF-6A2A-462E-9F7F-67EFE733FC77}">
      <dsp:nvSpPr>
        <dsp:cNvPr id="0" name=""/>
        <dsp:cNvSpPr/>
      </dsp:nvSpPr>
      <dsp:spPr>
        <a:xfrm>
          <a:off x="6325691" y="2174142"/>
          <a:ext cx="1728465" cy="6287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a:latin typeface="微软雅黑" panose="020B0503020204020204" pitchFamily="34" charset="-122"/>
              <a:ea typeface="微软雅黑" panose="020B0503020204020204" pitchFamily="34" charset="-122"/>
            </a:rPr>
            <a:t>函数依赖</a:t>
          </a:r>
          <a:endParaRPr lang="en-US" sz="1500" kern="1200" dirty="0">
            <a:latin typeface="微软雅黑" panose="020B0503020204020204" pitchFamily="34" charset="-122"/>
            <a:ea typeface="微软雅黑" panose="020B0503020204020204" pitchFamily="34" charset="-122"/>
          </a:endParaRPr>
        </a:p>
      </dsp:txBody>
      <dsp:txXfrm>
        <a:off x="6344107" y="2192558"/>
        <a:ext cx="1691633" cy="591925"/>
      </dsp:txXfrm>
    </dsp:sp>
    <dsp:sp modelId="{C8163942-D15C-4915-8890-86A8723B8E0C}">
      <dsp:nvSpPr>
        <dsp:cNvPr id="0" name=""/>
        <dsp:cNvSpPr/>
      </dsp:nvSpPr>
      <dsp:spPr>
        <a:xfrm rot="21328082">
          <a:off x="4641279" y="3264940"/>
          <a:ext cx="1687048" cy="26604"/>
        </a:xfrm>
        <a:custGeom>
          <a:avLst/>
          <a:gdLst/>
          <a:ahLst/>
          <a:cxnLst/>
          <a:rect l="0" t="0" r="0" b="0"/>
          <a:pathLst>
            <a:path>
              <a:moveTo>
                <a:pt x="0" y="13302"/>
              </a:moveTo>
              <a:lnTo>
                <a:pt x="1687048" y="1330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latin typeface="微软雅黑" panose="020B0503020204020204" pitchFamily="34" charset="-122"/>
            <a:ea typeface="微软雅黑" panose="020B0503020204020204" pitchFamily="34" charset="-122"/>
          </a:endParaRPr>
        </a:p>
      </dsp:txBody>
      <dsp:txXfrm>
        <a:off x="5442628" y="3236066"/>
        <a:ext cx="84352" cy="84352"/>
      </dsp:txXfrm>
    </dsp:sp>
    <dsp:sp modelId="{50865956-4990-4978-8363-5F48EB218448}">
      <dsp:nvSpPr>
        <dsp:cNvPr id="0" name=""/>
        <dsp:cNvSpPr/>
      </dsp:nvSpPr>
      <dsp:spPr>
        <a:xfrm>
          <a:off x="6325691" y="2897212"/>
          <a:ext cx="1728465" cy="6287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a:latin typeface="微软雅黑" panose="020B0503020204020204" pitchFamily="34" charset="-122"/>
              <a:ea typeface="微软雅黑" panose="020B0503020204020204" pitchFamily="34" charset="-122"/>
            </a:rPr>
            <a:t>多值依赖</a:t>
          </a:r>
          <a:endParaRPr lang="en-US" sz="1500" kern="1200" dirty="0">
            <a:latin typeface="微软雅黑" panose="020B0503020204020204" pitchFamily="34" charset="-122"/>
            <a:ea typeface="微软雅黑" panose="020B0503020204020204" pitchFamily="34" charset="-122"/>
          </a:endParaRPr>
        </a:p>
      </dsp:txBody>
      <dsp:txXfrm>
        <a:off x="6344107" y="2915628"/>
        <a:ext cx="1691633" cy="591925"/>
      </dsp:txXfrm>
    </dsp:sp>
    <dsp:sp modelId="{FFEB00E4-906C-49AB-A63D-A21A624E4050}">
      <dsp:nvSpPr>
        <dsp:cNvPr id="0" name=""/>
        <dsp:cNvSpPr/>
      </dsp:nvSpPr>
      <dsp:spPr>
        <a:xfrm rot="1159491">
          <a:off x="4593710" y="3626475"/>
          <a:ext cx="1782187" cy="26604"/>
        </a:xfrm>
        <a:custGeom>
          <a:avLst/>
          <a:gdLst/>
          <a:ahLst/>
          <a:cxnLst/>
          <a:rect l="0" t="0" r="0" b="0"/>
          <a:pathLst>
            <a:path>
              <a:moveTo>
                <a:pt x="0" y="13302"/>
              </a:moveTo>
              <a:lnTo>
                <a:pt x="1782187" y="1330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latin typeface="微软雅黑" panose="020B0503020204020204" pitchFamily="34" charset="-122"/>
            <a:ea typeface="微软雅黑" panose="020B0503020204020204" pitchFamily="34" charset="-122"/>
          </a:endParaRPr>
        </a:p>
      </dsp:txBody>
      <dsp:txXfrm>
        <a:off x="5440249" y="3595223"/>
        <a:ext cx="89109" cy="89109"/>
      </dsp:txXfrm>
    </dsp:sp>
    <dsp:sp modelId="{ACC49684-F81F-4EE5-B05A-F2BBBD10A637}">
      <dsp:nvSpPr>
        <dsp:cNvPr id="0" name=""/>
        <dsp:cNvSpPr/>
      </dsp:nvSpPr>
      <dsp:spPr>
        <a:xfrm>
          <a:off x="6325691" y="3620283"/>
          <a:ext cx="1728465" cy="6287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a:latin typeface="微软雅黑" panose="020B0503020204020204" pitchFamily="34" charset="-122"/>
              <a:ea typeface="微软雅黑" panose="020B0503020204020204" pitchFamily="34" charset="-122"/>
            </a:rPr>
            <a:t>连接依赖</a:t>
          </a:r>
          <a:endParaRPr lang="en-US" sz="1500" kern="1200" dirty="0">
            <a:latin typeface="微软雅黑" panose="020B0503020204020204" pitchFamily="34" charset="-122"/>
            <a:ea typeface="微软雅黑" panose="020B0503020204020204" pitchFamily="34" charset="-122"/>
          </a:endParaRPr>
        </a:p>
      </dsp:txBody>
      <dsp:txXfrm>
        <a:off x="6344107" y="3638699"/>
        <a:ext cx="1691633" cy="5919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79C3B6-49DC-4832-9FF7-CB8CCC9F74F1}">
      <dsp:nvSpPr>
        <dsp:cNvPr id="0" name=""/>
        <dsp:cNvSpPr/>
      </dsp:nvSpPr>
      <dsp:spPr>
        <a:xfrm>
          <a:off x="4042" y="1683333"/>
          <a:ext cx="1838086" cy="820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lvl="0" algn="l" defTabSz="844550">
            <a:lnSpc>
              <a:spcPct val="90000"/>
            </a:lnSpc>
            <a:spcBef>
              <a:spcPct val="0"/>
            </a:spcBef>
            <a:spcAft>
              <a:spcPct val="35000"/>
            </a:spcAft>
          </a:pPr>
          <a:r>
            <a:rPr lang="zh-CN" altLang="en-US" sz="1900" kern="1200" dirty="0"/>
            <a:t>存储效率</a:t>
          </a:r>
          <a:endParaRPr lang="en-US" sz="1900" kern="1200" dirty="0"/>
        </a:p>
      </dsp:txBody>
      <dsp:txXfrm>
        <a:off x="4042" y="1683333"/>
        <a:ext cx="1838086" cy="547200"/>
      </dsp:txXfrm>
    </dsp:sp>
    <dsp:sp modelId="{B5C5FA60-6787-448C-9000-3689C4C30481}">
      <dsp:nvSpPr>
        <dsp:cNvPr id="0" name=""/>
        <dsp:cNvSpPr/>
      </dsp:nvSpPr>
      <dsp:spPr>
        <a:xfrm>
          <a:off x="380518" y="2230533"/>
          <a:ext cx="1838086" cy="150479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en-US" altLang="zh-CN" sz="1900" kern="1200" dirty="0"/>
            <a:t>HDFS</a:t>
          </a:r>
          <a:r>
            <a:rPr lang="zh-CN" altLang="en-US" sz="1900" kern="1200" dirty="0"/>
            <a:t>将数据分布到多机</a:t>
          </a:r>
          <a:endParaRPr lang="en-US" sz="1900" kern="1200" dirty="0"/>
        </a:p>
      </dsp:txBody>
      <dsp:txXfrm>
        <a:off x="424592" y="2274607"/>
        <a:ext cx="1749938" cy="1416651"/>
      </dsp:txXfrm>
    </dsp:sp>
    <dsp:sp modelId="{D6FBCBDE-8A7C-4866-A050-DA5DE88A6BC9}">
      <dsp:nvSpPr>
        <dsp:cNvPr id="0" name=""/>
        <dsp:cNvSpPr/>
      </dsp:nvSpPr>
      <dsp:spPr>
        <a:xfrm>
          <a:off x="2120776" y="1728118"/>
          <a:ext cx="590732" cy="4576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2120776" y="1819644"/>
        <a:ext cx="453443" cy="274578"/>
      </dsp:txXfrm>
    </dsp:sp>
    <dsp:sp modelId="{8E1C08EE-6BEB-44B7-AB21-3BDDB76323F8}">
      <dsp:nvSpPr>
        <dsp:cNvPr id="0" name=""/>
        <dsp:cNvSpPr/>
      </dsp:nvSpPr>
      <dsp:spPr>
        <a:xfrm>
          <a:off x="2956718" y="1683333"/>
          <a:ext cx="1838086" cy="820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lvl="0" algn="l" defTabSz="844550">
            <a:lnSpc>
              <a:spcPct val="90000"/>
            </a:lnSpc>
            <a:spcBef>
              <a:spcPct val="0"/>
            </a:spcBef>
            <a:spcAft>
              <a:spcPct val="35000"/>
            </a:spcAft>
          </a:pPr>
          <a:r>
            <a:rPr lang="zh-CN" altLang="en-US" sz="1900" kern="1200" dirty="0"/>
            <a:t>处理效率</a:t>
          </a:r>
          <a:endParaRPr lang="en-US" sz="1900" kern="1200" dirty="0"/>
        </a:p>
      </dsp:txBody>
      <dsp:txXfrm>
        <a:off x="2956718" y="1683333"/>
        <a:ext cx="1838086" cy="547200"/>
      </dsp:txXfrm>
    </dsp:sp>
    <dsp:sp modelId="{247525F6-E851-4197-B2D7-BAB4308F1B1E}">
      <dsp:nvSpPr>
        <dsp:cNvPr id="0" name=""/>
        <dsp:cNvSpPr/>
      </dsp:nvSpPr>
      <dsp:spPr>
        <a:xfrm>
          <a:off x="3333194" y="2230533"/>
          <a:ext cx="1838086" cy="150479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en-US" altLang="zh-CN" sz="1900" kern="1200" dirty="0"/>
            <a:t>Hadoop MapReduce</a:t>
          </a:r>
          <a:r>
            <a:rPr lang="zh-CN" altLang="en-US" sz="1900" kern="1200" dirty="0"/>
            <a:t>将处理分布到多机</a:t>
          </a:r>
          <a:endParaRPr lang="en-US" sz="1900" kern="1200" dirty="0"/>
        </a:p>
      </dsp:txBody>
      <dsp:txXfrm>
        <a:off x="3377268" y="2274607"/>
        <a:ext cx="1749938" cy="1416651"/>
      </dsp:txXfrm>
    </dsp:sp>
    <dsp:sp modelId="{F804F6DC-8746-497C-AA65-02CD34D97B76}">
      <dsp:nvSpPr>
        <dsp:cNvPr id="0" name=""/>
        <dsp:cNvSpPr/>
      </dsp:nvSpPr>
      <dsp:spPr>
        <a:xfrm>
          <a:off x="5073452" y="1728118"/>
          <a:ext cx="590732" cy="4576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5073452" y="1819644"/>
        <a:ext cx="453443" cy="274578"/>
      </dsp:txXfrm>
    </dsp:sp>
    <dsp:sp modelId="{201A239E-BF07-4D4F-B655-D13CDDAAF6F1}">
      <dsp:nvSpPr>
        <dsp:cNvPr id="0" name=""/>
        <dsp:cNvSpPr/>
      </dsp:nvSpPr>
      <dsp:spPr>
        <a:xfrm>
          <a:off x="5909394" y="1683333"/>
          <a:ext cx="1838086" cy="820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lvl="0" algn="l" defTabSz="844550">
            <a:lnSpc>
              <a:spcPct val="90000"/>
            </a:lnSpc>
            <a:spcBef>
              <a:spcPct val="0"/>
            </a:spcBef>
            <a:spcAft>
              <a:spcPct val="35000"/>
            </a:spcAft>
          </a:pPr>
          <a:r>
            <a:rPr lang="zh-CN" altLang="en-US" sz="1900" kern="1200" dirty="0"/>
            <a:t>管理效率</a:t>
          </a:r>
          <a:endParaRPr lang="en-US" sz="1900" kern="1200" dirty="0"/>
        </a:p>
      </dsp:txBody>
      <dsp:txXfrm>
        <a:off x="5909394" y="1683333"/>
        <a:ext cx="1838086" cy="547200"/>
      </dsp:txXfrm>
    </dsp:sp>
    <dsp:sp modelId="{3E3CA0CC-2805-461B-8FB2-40CAC33A986B}">
      <dsp:nvSpPr>
        <dsp:cNvPr id="0" name=""/>
        <dsp:cNvSpPr/>
      </dsp:nvSpPr>
      <dsp:spPr>
        <a:xfrm>
          <a:off x="6285870" y="2230533"/>
          <a:ext cx="1838086" cy="150479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en-US" altLang="zh-CN" sz="1900" kern="1200" dirty="0" err="1"/>
            <a:t>BigTable</a:t>
          </a:r>
          <a:r>
            <a:rPr lang="en-US" altLang="zh-CN" sz="1900" kern="1200" dirty="0"/>
            <a:t> </a:t>
          </a:r>
          <a:r>
            <a:rPr lang="en-US" altLang="zh-CN" sz="1900" kern="1200" dirty="0" err="1"/>
            <a:t>Hbase</a:t>
          </a:r>
          <a:r>
            <a:rPr lang="zh-CN" altLang="en-US" sz="1900" kern="1200" dirty="0"/>
            <a:t>多机管理交互</a:t>
          </a:r>
          <a:endParaRPr lang="en-US" sz="1900" kern="1200" dirty="0"/>
        </a:p>
      </dsp:txBody>
      <dsp:txXfrm>
        <a:off x="6329944" y="2274607"/>
        <a:ext cx="1749938" cy="1416651"/>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B2214A3-3F88-4F8C-9535-75EFDCF7CDD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102A0A0-E67F-467E-83FA-702EDBC924C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4551120-5D73-4F11-B00A-D11A8CDDC3D5}" type="datetimeFigureOut">
              <a:rPr lang="en-US" smtClean="0"/>
              <a:t>3/7/2024</a:t>
            </a:fld>
            <a:endParaRPr lang="en-US"/>
          </a:p>
        </p:txBody>
      </p:sp>
      <p:sp>
        <p:nvSpPr>
          <p:cNvPr id="4" name="Footer Placeholder 3">
            <a:extLst>
              <a:ext uri="{FF2B5EF4-FFF2-40B4-BE49-F238E27FC236}">
                <a16:creationId xmlns:a16="http://schemas.microsoft.com/office/drawing/2014/main" id="{FF4706E4-1A0F-4855-BF01-43785CA6F25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715320B-4710-4525-9E64-910BF1C415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F3E5BB6-6F62-411B-A5D8-BAA9C12C4E15}" type="slidenum">
              <a:rPr lang="en-US" smtClean="0"/>
              <a:t>‹#›</a:t>
            </a:fld>
            <a:endParaRPr lang="en-US"/>
          </a:p>
        </p:txBody>
      </p:sp>
    </p:spTree>
    <p:extLst>
      <p:ext uri="{BB962C8B-B14F-4D97-AF65-F5344CB8AC3E}">
        <p14:creationId xmlns:p14="http://schemas.microsoft.com/office/powerpoint/2010/main" val="42172770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540A95-8684-4242-BA5D-54BF78558A63}" type="datetimeFigureOut">
              <a:rPr lang="en-US" smtClean="0"/>
              <a:t>3/7/2024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E8C867-6391-42B0-BDD5-59160486EF0A}" type="slidenum">
              <a:rPr lang="en-US" smtClean="0"/>
              <a:t>‹#›</a:t>
            </a:fld>
            <a:endParaRPr lang="en-US"/>
          </a:p>
        </p:txBody>
      </p:sp>
    </p:spTree>
    <p:extLst>
      <p:ext uri="{BB962C8B-B14F-4D97-AF65-F5344CB8AC3E}">
        <p14:creationId xmlns:p14="http://schemas.microsoft.com/office/powerpoint/2010/main" val="435485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dirty="0" smtClean="0">
                <a:solidFill>
                  <a:schemeClr val="tx1"/>
                </a:solidFill>
                <a:latin typeface="+mn-lt"/>
                <a:ea typeface="+mn-ea"/>
                <a:cs typeface="+mn-cs"/>
              </a:rPr>
              <a:t>CAP</a:t>
            </a:r>
            <a:r>
              <a:rPr lang="zh-CN" altLang="en-US" sz="1200" b="0" i="0" kern="1200" dirty="0" smtClean="0">
                <a:solidFill>
                  <a:schemeClr val="tx1"/>
                </a:solidFill>
                <a:latin typeface="+mn-lt"/>
                <a:ea typeface="+mn-ea"/>
                <a:cs typeface="+mn-cs"/>
              </a:rPr>
              <a:t>定理证明中的一致性指强一致性，强一致性要求多节点组成的被调要能像单节点一样运作、操作具备原子性，数据在时间、时序上都有要求。如果放宽这些要求，还有其他一致性类型：</a:t>
            </a:r>
          </a:p>
          <a:p>
            <a:r>
              <a:rPr lang="zh-CN" altLang="en-US" sz="1200" b="0" i="0" kern="1200" dirty="0" smtClean="0">
                <a:solidFill>
                  <a:schemeClr val="tx1"/>
                </a:solidFill>
                <a:latin typeface="+mn-lt"/>
                <a:ea typeface="+mn-ea"/>
                <a:cs typeface="+mn-cs"/>
              </a:rPr>
              <a:t>序列一致性</a:t>
            </a:r>
            <a:r>
              <a:rPr lang="en-US" altLang="zh-CN" sz="1200" b="0" i="0" kern="1200" dirty="0" smtClean="0">
                <a:solidFill>
                  <a:schemeClr val="tx1"/>
                </a:solidFill>
                <a:latin typeface="+mn-lt"/>
                <a:ea typeface="+mn-ea"/>
                <a:cs typeface="+mn-cs"/>
              </a:rPr>
              <a:t>(sequential consistency)[13]</a:t>
            </a:r>
            <a:r>
              <a:rPr lang="zh-CN" altLang="en-US" sz="1200" b="0" i="0" kern="1200" dirty="0" smtClean="0">
                <a:solidFill>
                  <a:schemeClr val="tx1"/>
                </a:solidFill>
                <a:latin typeface="+mn-lt"/>
                <a:ea typeface="+mn-ea"/>
                <a:cs typeface="+mn-cs"/>
              </a:rPr>
              <a:t>：不要求时序一致，</a:t>
            </a:r>
            <a:r>
              <a:rPr lang="en-US" altLang="zh-CN" sz="1200" b="0" i="0" kern="1200" dirty="0" smtClean="0">
                <a:solidFill>
                  <a:schemeClr val="tx1"/>
                </a:solidFill>
                <a:latin typeface="+mn-lt"/>
                <a:ea typeface="+mn-ea"/>
                <a:cs typeface="+mn-cs"/>
              </a:rPr>
              <a:t>A</a:t>
            </a:r>
            <a:r>
              <a:rPr lang="zh-CN" altLang="en-US" sz="1200" b="0" i="0" kern="1200" dirty="0" smtClean="0">
                <a:solidFill>
                  <a:schemeClr val="tx1"/>
                </a:solidFill>
                <a:latin typeface="+mn-lt"/>
                <a:ea typeface="+mn-ea"/>
                <a:cs typeface="+mn-cs"/>
              </a:rPr>
              <a:t>操作先于</a:t>
            </a:r>
            <a:r>
              <a:rPr lang="en-US" altLang="zh-CN" sz="1200" b="0" i="0" kern="1200" dirty="0" smtClean="0">
                <a:solidFill>
                  <a:schemeClr val="tx1"/>
                </a:solidFill>
                <a:latin typeface="+mn-lt"/>
                <a:ea typeface="+mn-ea"/>
                <a:cs typeface="+mn-cs"/>
              </a:rPr>
              <a:t>B</a:t>
            </a:r>
            <a:r>
              <a:rPr lang="zh-CN" altLang="en-US" sz="1200" b="0" i="0" kern="1200" dirty="0" smtClean="0">
                <a:solidFill>
                  <a:schemeClr val="tx1"/>
                </a:solidFill>
                <a:latin typeface="+mn-lt"/>
                <a:ea typeface="+mn-ea"/>
                <a:cs typeface="+mn-cs"/>
              </a:rPr>
              <a:t>操作，在</a:t>
            </a:r>
            <a:r>
              <a:rPr lang="en-US" altLang="zh-CN" sz="1200" b="0" i="0" kern="1200" dirty="0" smtClean="0">
                <a:solidFill>
                  <a:schemeClr val="tx1"/>
                </a:solidFill>
                <a:latin typeface="+mn-lt"/>
                <a:ea typeface="+mn-ea"/>
                <a:cs typeface="+mn-cs"/>
              </a:rPr>
              <a:t>B</a:t>
            </a:r>
            <a:r>
              <a:rPr lang="zh-CN" altLang="en-US" sz="1200" b="0" i="0" kern="1200" dirty="0" smtClean="0">
                <a:solidFill>
                  <a:schemeClr val="tx1"/>
                </a:solidFill>
                <a:latin typeface="+mn-lt"/>
                <a:ea typeface="+mn-ea"/>
                <a:cs typeface="+mn-cs"/>
              </a:rPr>
              <a:t>操作后如果所有调用端读操作得到</a:t>
            </a:r>
            <a:r>
              <a:rPr lang="en-US" altLang="zh-CN" sz="1200" b="0" i="0" kern="1200" dirty="0" smtClean="0">
                <a:solidFill>
                  <a:schemeClr val="tx1"/>
                </a:solidFill>
                <a:latin typeface="+mn-lt"/>
                <a:ea typeface="+mn-ea"/>
                <a:cs typeface="+mn-cs"/>
              </a:rPr>
              <a:t>A</a:t>
            </a:r>
            <a:r>
              <a:rPr lang="zh-CN" altLang="en-US" sz="1200" b="0" i="0" kern="1200" dirty="0" smtClean="0">
                <a:solidFill>
                  <a:schemeClr val="tx1"/>
                </a:solidFill>
                <a:latin typeface="+mn-lt"/>
                <a:ea typeface="+mn-ea"/>
                <a:cs typeface="+mn-cs"/>
              </a:rPr>
              <a:t>操作的结果，满足序列一致性</a:t>
            </a:r>
          </a:p>
          <a:p>
            <a:r>
              <a:rPr lang="zh-CN" altLang="en-US" sz="1200" b="0" i="0" kern="1200" dirty="0" smtClean="0">
                <a:solidFill>
                  <a:schemeClr val="tx1"/>
                </a:solidFill>
                <a:latin typeface="+mn-lt"/>
                <a:ea typeface="+mn-ea"/>
                <a:cs typeface="+mn-cs"/>
              </a:rPr>
              <a:t>最终一致性</a:t>
            </a:r>
            <a:r>
              <a:rPr lang="en-US" altLang="zh-CN" sz="1200" b="0" i="0" kern="1200" dirty="0" smtClean="0">
                <a:solidFill>
                  <a:schemeClr val="tx1"/>
                </a:solidFill>
                <a:latin typeface="+mn-lt"/>
                <a:ea typeface="+mn-ea"/>
                <a:cs typeface="+mn-cs"/>
              </a:rPr>
              <a:t>(eventual consistency)[14]</a:t>
            </a:r>
            <a:r>
              <a:rPr lang="zh-CN" altLang="en-US" sz="1200" b="0" i="0" kern="1200" dirty="0" smtClean="0">
                <a:solidFill>
                  <a:schemeClr val="tx1"/>
                </a:solidFill>
                <a:latin typeface="+mn-lt"/>
                <a:ea typeface="+mn-ea"/>
                <a:cs typeface="+mn-cs"/>
              </a:rPr>
              <a:t>：放宽对时间的要求，在被调完成操作响应后的某个时间点，被调多个节点的数据最终达成一致</a:t>
            </a:r>
          </a:p>
          <a:p>
            <a:endParaRPr lang="zh-CN" altLang="en-US" dirty="0"/>
          </a:p>
        </p:txBody>
      </p:sp>
      <p:sp>
        <p:nvSpPr>
          <p:cNvPr id="4" name="灯片编号占位符 3"/>
          <p:cNvSpPr>
            <a:spLocks noGrp="1"/>
          </p:cNvSpPr>
          <p:nvPr>
            <p:ph type="sldNum" sz="quarter" idx="10"/>
          </p:nvPr>
        </p:nvSpPr>
        <p:spPr/>
        <p:txBody>
          <a:bodyPr/>
          <a:lstStyle/>
          <a:p>
            <a:fld id="{09336890-7F2A-414B-9FF1-9322CAE4F67A}" type="slidenum">
              <a:rPr lang="zh-CN" altLang="en-US" smtClean="0"/>
              <a:pPr/>
              <a:t>19</a:t>
            </a:fld>
            <a:endParaRPr lang="zh-CN" altLang="en-US"/>
          </a:p>
        </p:txBody>
      </p:sp>
    </p:spTree>
    <p:extLst>
      <p:ext uri="{BB962C8B-B14F-4D97-AF65-F5344CB8AC3E}">
        <p14:creationId xmlns:p14="http://schemas.microsoft.com/office/powerpoint/2010/main" val="2513930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E8C867-6391-42B0-BDD5-59160486EF0A}" type="slidenum">
              <a:rPr lang="en-US" smtClean="0"/>
              <a:t>36</a:t>
            </a:fld>
            <a:endParaRPr lang="en-US"/>
          </a:p>
        </p:txBody>
      </p:sp>
    </p:spTree>
    <p:extLst>
      <p:ext uri="{BB962C8B-B14F-4D97-AF65-F5344CB8AC3E}">
        <p14:creationId xmlns:p14="http://schemas.microsoft.com/office/powerpoint/2010/main" val="1947132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E8C867-6391-42B0-BDD5-59160486EF0A}" type="slidenum">
              <a:rPr lang="en-US" smtClean="0"/>
              <a:t>51</a:t>
            </a:fld>
            <a:endParaRPr lang="en-US"/>
          </a:p>
        </p:txBody>
      </p:sp>
    </p:spTree>
    <p:extLst>
      <p:ext uri="{BB962C8B-B14F-4D97-AF65-F5344CB8AC3E}">
        <p14:creationId xmlns:p14="http://schemas.microsoft.com/office/powerpoint/2010/main" val="2451010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E8C867-6391-42B0-BDD5-59160486EF0A}" type="slidenum">
              <a:rPr lang="en-US" smtClean="0"/>
              <a:t>54</a:t>
            </a:fld>
            <a:endParaRPr lang="en-US"/>
          </a:p>
        </p:txBody>
      </p:sp>
    </p:spTree>
    <p:extLst>
      <p:ext uri="{BB962C8B-B14F-4D97-AF65-F5344CB8AC3E}">
        <p14:creationId xmlns:p14="http://schemas.microsoft.com/office/powerpoint/2010/main" val="324340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20BC0-6945-4D57-B900-B62366A0B4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91191B0-3043-425A-8718-1EE368E58A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7EF94A0-1433-4389-9322-BC9D59EF3A63}"/>
              </a:ext>
            </a:extLst>
          </p:cNvPr>
          <p:cNvSpPr>
            <a:spLocks noGrp="1"/>
          </p:cNvSpPr>
          <p:nvPr>
            <p:ph type="dt" sz="half" idx="10"/>
          </p:nvPr>
        </p:nvSpPr>
        <p:spPr/>
        <p:txBody>
          <a:bodyPr/>
          <a:lstStyle/>
          <a:p>
            <a:fld id="{FC5AC92A-D7C7-FB4C-ABAD-9D48070F588C}" type="datetime1">
              <a:rPr lang="zh-CN" altLang="en-US" smtClean="0"/>
              <a:t>2024/3/7</a:t>
            </a:fld>
            <a:endParaRPr lang="en-US"/>
          </a:p>
        </p:txBody>
      </p:sp>
      <p:sp>
        <p:nvSpPr>
          <p:cNvPr id="5" name="Footer Placeholder 4">
            <a:extLst>
              <a:ext uri="{FF2B5EF4-FFF2-40B4-BE49-F238E27FC236}">
                <a16:creationId xmlns:a16="http://schemas.microsoft.com/office/drawing/2014/main" id="{9CA3FF44-B9BA-47E5-82E0-0DCADF6A54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94134A-E263-402C-8B2D-958F5FB7BD86}"/>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3632798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799BF-91C6-4113-9200-1CE60799CF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3C72A2-B018-4887-A0DA-4FDB8E2366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40BAED-4F9B-4CE9-B2B5-DC4D58BF92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209BEDB-4930-40A5-989B-B3046AAEE69D}"/>
              </a:ext>
            </a:extLst>
          </p:cNvPr>
          <p:cNvSpPr>
            <a:spLocks noGrp="1"/>
          </p:cNvSpPr>
          <p:nvPr>
            <p:ph type="dt" sz="half" idx="10"/>
          </p:nvPr>
        </p:nvSpPr>
        <p:spPr/>
        <p:txBody>
          <a:bodyPr/>
          <a:lstStyle/>
          <a:p>
            <a:fld id="{319F0F13-D745-9149-BB2C-DAE640A13BDF}" type="datetime1">
              <a:rPr lang="zh-CN" altLang="en-US" smtClean="0"/>
              <a:t>2024/3/7</a:t>
            </a:fld>
            <a:endParaRPr lang="en-US"/>
          </a:p>
        </p:txBody>
      </p:sp>
      <p:sp>
        <p:nvSpPr>
          <p:cNvPr id="6" name="Footer Placeholder 5">
            <a:extLst>
              <a:ext uri="{FF2B5EF4-FFF2-40B4-BE49-F238E27FC236}">
                <a16:creationId xmlns:a16="http://schemas.microsoft.com/office/drawing/2014/main" id="{CCDC55A0-1BE3-4D90-AD30-0C13E930B9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B4EDEF-2244-44FC-8DF8-A6E985432995}"/>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210805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54D56-AA44-4057-983C-C147CEA3484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B6D0AD-66F7-4424-B396-67193CB7460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7C27A4-7472-447D-B3A2-D7F146EE359F}"/>
              </a:ext>
            </a:extLst>
          </p:cNvPr>
          <p:cNvSpPr>
            <a:spLocks noGrp="1"/>
          </p:cNvSpPr>
          <p:nvPr>
            <p:ph type="dt" sz="half" idx="10"/>
          </p:nvPr>
        </p:nvSpPr>
        <p:spPr/>
        <p:txBody>
          <a:bodyPr/>
          <a:lstStyle/>
          <a:p>
            <a:fld id="{1EB57C61-27FB-124A-9CF9-79C2EAB307E5}" type="datetime1">
              <a:rPr lang="zh-CN" altLang="en-US" smtClean="0"/>
              <a:t>2024/3/7</a:t>
            </a:fld>
            <a:endParaRPr lang="en-US"/>
          </a:p>
        </p:txBody>
      </p:sp>
      <p:sp>
        <p:nvSpPr>
          <p:cNvPr id="5" name="Footer Placeholder 4">
            <a:extLst>
              <a:ext uri="{FF2B5EF4-FFF2-40B4-BE49-F238E27FC236}">
                <a16:creationId xmlns:a16="http://schemas.microsoft.com/office/drawing/2014/main" id="{B1637404-4419-495E-B6C9-20BFEB9523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E71C57-4C20-4520-BB6C-1B795D91A498}"/>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865622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EC8524-7C04-4C8A-892C-06C47CC05A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6D53247-D2BC-4998-846D-A57A686D66D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D1FAD3-2D3B-4412-A7A8-65EC8FFB1DBC}"/>
              </a:ext>
            </a:extLst>
          </p:cNvPr>
          <p:cNvSpPr>
            <a:spLocks noGrp="1"/>
          </p:cNvSpPr>
          <p:nvPr>
            <p:ph type="dt" sz="half" idx="10"/>
          </p:nvPr>
        </p:nvSpPr>
        <p:spPr/>
        <p:txBody>
          <a:bodyPr/>
          <a:lstStyle/>
          <a:p>
            <a:fld id="{A7870C58-A581-C24C-8EB5-438624BC8AC5}" type="datetime1">
              <a:rPr lang="zh-CN" altLang="en-US" smtClean="0"/>
              <a:t>2024/3/7</a:t>
            </a:fld>
            <a:endParaRPr lang="en-US"/>
          </a:p>
        </p:txBody>
      </p:sp>
      <p:sp>
        <p:nvSpPr>
          <p:cNvPr id="5" name="Footer Placeholder 4">
            <a:extLst>
              <a:ext uri="{FF2B5EF4-FFF2-40B4-BE49-F238E27FC236}">
                <a16:creationId xmlns:a16="http://schemas.microsoft.com/office/drawing/2014/main" id="{3011049F-B63E-4E2C-81A9-4EDC5A4974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16C4CD-CCCF-4118-852D-0AC690476F25}"/>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24942274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521274" y="249148"/>
            <a:ext cx="9382917" cy="1036909"/>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521273" y="5766367"/>
            <a:ext cx="2432608" cy="331235"/>
          </a:xfrm>
          <a:prstGeom prst="rect">
            <a:avLst/>
          </a:prstGeom>
        </p:spPr>
        <p:txBody>
          <a:bodyPr lIns="80156" tIns="40078" rIns="80156" bIns="40078"/>
          <a:lstStyle>
            <a:lvl1pPr>
              <a:defRPr/>
            </a:lvl1pPr>
          </a:lstStyle>
          <a:p>
            <a:fld id="{2250CA78-9E46-43BC-BCC3-C6279BC0064F}" type="datetime1">
              <a:rPr lang="zh-CN" altLang="en-US"/>
              <a:pPr/>
              <a:t>2024/3/7</a:t>
            </a:fld>
            <a:endParaRPr lang="en-US" sz="1600">
              <a:solidFill>
                <a:schemeClr val="tx1"/>
              </a:solidFill>
            </a:endParaRPr>
          </a:p>
        </p:txBody>
      </p:sp>
      <p:sp>
        <p:nvSpPr>
          <p:cNvPr id="4" name="页脚占位符 3"/>
          <p:cNvSpPr>
            <a:spLocks noGrp="1"/>
          </p:cNvSpPr>
          <p:nvPr>
            <p:ph type="ftr" sz="quarter" idx="11"/>
          </p:nvPr>
        </p:nvSpPr>
        <p:spPr>
          <a:xfrm>
            <a:off x="3562034" y="5766367"/>
            <a:ext cx="3301397" cy="331235"/>
          </a:xfrm>
          <a:prstGeom prst="rect">
            <a:avLst/>
          </a:prstGeom>
        </p:spPr>
        <p:txBody>
          <a:bodyPr lIns="80156" tIns="40078" rIns="80156" bIns="40078"/>
          <a:lstStyle>
            <a:lvl1pPr>
              <a:defRPr/>
            </a:lvl1pPr>
          </a:lstStyle>
          <a:p>
            <a:endParaRPr lang="zh-CN" altLang="zh-CN"/>
          </a:p>
        </p:txBody>
      </p:sp>
      <p:sp>
        <p:nvSpPr>
          <p:cNvPr id="5" name="灯片编号占位符 4"/>
          <p:cNvSpPr>
            <a:spLocks noGrp="1"/>
          </p:cNvSpPr>
          <p:nvPr>
            <p:ph type="sldNum" sz="quarter" idx="12"/>
          </p:nvPr>
        </p:nvSpPr>
        <p:spPr>
          <a:xfrm>
            <a:off x="7471581" y="5766367"/>
            <a:ext cx="2432608" cy="331235"/>
          </a:xfrm>
          <a:prstGeom prst="rect">
            <a:avLst/>
          </a:prstGeom>
        </p:spPr>
        <p:txBody>
          <a:bodyPr lIns="80156" tIns="40078" rIns="80156" bIns="40078"/>
          <a:lstStyle>
            <a:lvl1pPr>
              <a:defRPr/>
            </a:lvl1pPr>
          </a:lstStyle>
          <a:p>
            <a:fld id="{97F8C5A0-43A2-4E1B-A8CC-1F713AA5A6E9}" type="slidenum">
              <a:rPr lang="zh-CN" altLang="en-US"/>
              <a:pPr/>
              <a:t>‹#›</a:t>
            </a:fld>
            <a:endParaRPr lang="en-US" sz="1600">
              <a:solidFill>
                <a:schemeClr val="tx1"/>
              </a:solidFill>
            </a:endParaRPr>
          </a:p>
        </p:txBody>
      </p:sp>
    </p:spTree>
    <p:extLst>
      <p:ext uri="{BB962C8B-B14F-4D97-AF65-F5344CB8AC3E}">
        <p14:creationId xmlns:p14="http://schemas.microsoft.com/office/powerpoint/2010/main" val="3137222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237A-182B-4E57-B2E4-B3480A2A8EF0}"/>
              </a:ext>
            </a:extLst>
          </p:cNvPr>
          <p:cNvSpPr>
            <a:spLocks noGrp="1"/>
          </p:cNvSpPr>
          <p:nvPr>
            <p:ph type="title"/>
          </p:nvPr>
        </p:nvSpPr>
        <p:spPr>
          <a:xfrm>
            <a:off x="680483" y="136525"/>
            <a:ext cx="10930269" cy="841669"/>
          </a:xfrm>
        </p:spPr>
        <p:txBody>
          <a:bodyPr/>
          <a:lstStyle>
            <a:lvl1pPr>
              <a:defRPr b="1" baseline="0">
                <a:latin typeface="Arial" panose="020B0604020202020204" pitchFamily="34" charset="0"/>
                <a:ea typeface="微软雅黑" panose="020B0503020204020204" pitchFamily="34" charset="-122"/>
              </a:defRPr>
            </a:lvl1pPr>
          </a:lstStyle>
          <a:p>
            <a:r>
              <a:rPr lang="en-US"/>
              <a:t>Click to edit Master title style</a:t>
            </a:r>
          </a:p>
        </p:txBody>
      </p:sp>
      <p:sp>
        <p:nvSpPr>
          <p:cNvPr id="3" name="Content Placeholder 2">
            <a:extLst>
              <a:ext uri="{FF2B5EF4-FFF2-40B4-BE49-F238E27FC236}">
                <a16:creationId xmlns:a16="http://schemas.microsoft.com/office/drawing/2014/main" id="{74149F53-5EE3-4189-A262-039F487B6534}"/>
              </a:ext>
            </a:extLst>
          </p:cNvPr>
          <p:cNvSpPr>
            <a:spLocks noGrp="1"/>
          </p:cNvSpPr>
          <p:nvPr>
            <p:ph idx="1"/>
          </p:nvPr>
        </p:nvSpPr>
        <p:spPr>
          <a:xfrm>
            <a:off x="680483" y="1160756"/>
            <a:ext cx="10930269" cy="5016207"/>
          </a:xfrm>
        </p:spPr>
        <p:txBody>
          <a:bodyPr/>
          <a:lstStyle>
            <a:lvl1pPr>
              <a:lnSpc>
                <a:spcPct val="100000"/>
              </a:lnSpc>
              <a:defRPr b="1" baseline="0">
                <a:ea typeface="微软雅黑" panose="020B0503020204020204" pitchFamily="34" charset="-122"/>
              </a:defRPr>
            </a:lvl1pPr>
            <a:lvl2pPr marL="685800" indent="-228600">
              <a:lnSpc>
                <a:spcPct val="100000"/>
              </a:lnSpc>
              <a:buFont typeface="Calibri" panose="020F0502020204030204" pitchFamily="34" charset="0"/>
              <a:buChar char="–"/>
              <a:defRPr baseline="0">
                <a:ea typeface="微软雅黑" panose="020B0503020204020204" pitchFamily="34" charset="-122"/>
              </a:defRPr>
            </a:lvl2pPr>
            <a:lvl3pPr>
              <a:lnSpc>
                <a:spcPct val="100000"/>
              </a:lnSpc>
              <a:defRPr baseline="0">
                <a:ea typeface="微软雅黑" panose="020B0503020204020204" pitchFamily="34" charset="-122"/>
              </a:defRPr>
            </a:lvl3pPr>
            <a:lvl4pPr>
              <a:lnSpc>
                <a:spcPct val="100000"/>
              </a:lnSpc>
              <a:defRPr baseline="0">
                <a:ea typeface="微软雅黑" panose="020B0503020204020204" pitchFamily="34" charset="-122"/>
              </a:defRPr>
            </a:lvl4pPr>
            <a:lvl5pPr>
              <a:lnSpc>
                <a:spcPct val="100000"/>
              </a:lnSpc>
              <a:defRPr baseline="0">
                <a:ea typeface="微软雅黑" panose="020B0503020204020204" pitchFamily="34" charset="-122"/>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5E27BA-14F8-4681-9ECC-A406F2ED9BB2}"/>
              </a:ext>
            </a:extLst>
          </p:cNvPr>
          <p:cNvSpPr>
            <a:spLocks noGrp="1"/>
          </p:cNvSpPr>
          <p:nvPr>
            <p:ph type="dt" sz="half" idx="10"/>
          </p:nvPr>
        </p:nvSpPr>
        <p:spPr/>
        <p:txBody>
          <a:bodyPr/>
          <a:lstStyle/>
          <a:p>
            <a:fld id="{BCC0EFF7-B3C2-FA4B-A189-B722F0A8BA55}" type="datetime1">
              <a:rPr lang="zh-CN" altLang="en-US" smtClean="0"/>
              <a:t>2024/3/7</a:t>
            </a:fld>
            <a:endParaRPr lang="en-US"/>
          </a:p>
        </p:txBody>
      </p:sp>
      <p:sp>
        <p:nvSpPr>
          <p:cNvPr id="5" name="Footer Placeholder 4">
            <a:extLst>
              <a:ext uri="{FF2B5EF4-FFF2-40B4-BE49-F238E27FC236}">
                <a16:creationId xmlns:a16="http://schemas.microsoft.com/office/drawing/2014/main" id="{7C115851-E655-4CC8-AF2C-8E58020F24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64D001-C4FC-4D92-A2B8-26BF44D0F3D8}"/>
              </a:ext>
            </a:extLst>
          </p:cNvPr>
          <p:cNvSpPr>
            <a:spLocks noGrp="1"/>
          </p:cNvSpPr>
          <p:nvPr>
            <p:ph type="sldNum" sz="quarter" idx="12"/>
          </p:nvPr>
        </p:nvSpPr>
        <p:spPr>
          <a:xfrm>
            <a:off x="8610600" y="6483594"/>
            <a:ext cx="2743200" cy="365125"/>
          </a:xfrm>
        </p:spPr>
        <p:txBody>
          <a:bodyPr/>
          <a:lstStyle/>
          <a:p>
            <a:fld id="{B13F0FA4-29F4-4B1D-A16B-0D7169EBD889}" type="slidenum">
              <a:rPr lang="en-US" smtClean="0"/>
              <a:t>‹#›</a:t>
            </a:fld>
            <a:endParaRPr lang="en-US" dirty="0"/>
          </a:p>
        </p:txBody>
      </p:sp>
      <p:cxnSp>
        <p:nvCxnSpPr>
          <p:cNvPr id="10" name="Straight Connector 9">
            <a:extLst>
              <a:ext uri="{FF2B5EF4-FFF2-40B4-BE49-F238E27FC236}">
                <a16:creationId xmlns:a16="http://schemas.microsoft.com/office/drawing/2014/main" id="{499077BB-9C6C-493C-9ECE-7FEB704F43AC}"/>
              </a:ext>
            </a:extLst>
          </p:cNvPr>
          <p:cNvCxnSpPr>
            <a:cxnSpLocks/>
          </p:cNvCxnSpPr>
          <p:nvPr userDrawn="1"/>
        </p:nvCxnSpPr>
        <p:spPr>
          <a:xfrm flipV="1">
            <a:off x="510363" y="978199"/>
            <a:ext cx="11281144" cy="1"/>
          </a:xfrm>
          <a:prstGeom prst="line">
            <a:avLst/>
          </a:prstGeom>
          <a:ln w="22225"/>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19C0633-EFDF-45DA-B8DE-E48418A744EB}"/>
              </a:ext>
            </a:extLst>
          </p:cNvPr>
          <p:cNvCxnSpPr>
            <a:cxnSpLocks/>
            <a:stCxn id="4" idx="1"/>
          </p:cNvCxnSpPr>
          <p:nvPr userDrawn="1"/>
        </p:nvCxnSpPr>
        <p:spPr>
          <a:xfrm flipV="1">
            <a:off x="838200" y="6538912"/>
            <a:ext cx="10623698" cy="1"/>
          </a:xfrm>
          <a:prstGeom prst="line">
            <a:avLst/>
          </a:prstGeom>
          <a:ln w="158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09589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4EDF9-76A8-4431-93AD-2EB3A58CFC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F3D888-C69C-4D8C-ACFC-CD9FB4FFC989}"/>
              </a:ext>
            </a:extLst>
          </p:cNvPr>
          <p:cNvSpPr>
            <a:spLocks noGrp="1"/>
          </p:cNvSpPr>
          <p:nvPr>
            <p:ph type="dt" sz="half" idx="10"/>
          </p:nvPr>
        </p:nvSpPr>
        <p:spPr/>
        <p:txBody>
          <a:bodyPr/>
          <a:lstStyle/>
          <a:p>
            <a:fld id="{667488E2-E7C9-6148-84EB-9B1FB978AEB5}" type="datetime1">
              <a:rPr lang="zh-CN" altLang="en-US" smtClean="0"/>
              <a:t>2024/3/7</a:t>
            </a:fld>
            <a:endParaRPr lang="en-US"/>
          </a:p>
        </p:txBody>
      </p:sp>
      <p:sp>
        <p:nvSpPr>
          <p:cNvPr id="4" name="Footer Placeholder 3">
            <a:extLst>
              <a:ext uri="{FF2B5EF4-FFF2-40B4-BE49-F238E27FC236}">
                <a16:creationId xmlns:a16="http://schemas.microsoft.com/office/drawing/2014/main" id="{63804ECA-A54A-4451-9BDB-BC4A4BD9ED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6F3E59D-C148-4E1D-8D0B-343F6EA75D28}"/>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3534724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1203C-1A66-49EB-A3FE-A746741120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65D7E97-D8B2-422B-8FDA-2B3A2DF7DC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0D0CD9E-F8C1-4E6B-A57C-F1CF8B3122EC}"/>
              </a:ext>
            </a:extLst>
          </p:cNvPr>
          <p:cNvSpPr>
            <a:spLocks noGrp="1"/>
          </p:cNvSpPr>
          <p:nvPr>
            <p:ph type="dt" sz="half" idx="10"/>
          </p:nvPr>
        </p:nvSpPr>
        <p:spPr/>
        <p:txBody>
          <a:bodyPr/>
          <a:lstStyle/>
          <a:p>
            <a:fld id="{27917247-25E1-2B47-8E74-D599323373A2}" type="datetime1">
              <a:rPr lang="zh-CN" altLang="en-US" smtClean="0"/>
              <a:t>2024/3/7</a:t>
            </a:fld>
            <a:endParaRPr lang="en-US"/>
          </a:p>
        </p:txBody>
      </p:sp>
      <p:sp>
        <p:nvSpPr>
          <p:cNvPr id="5" name="Footer Placeholder 4">
            <a:extLst>
              <a:ext uri="{FF2B5EF4-FFF2-40B4-BE49-F238E27FC236}">
                <a16:creationId xmlns:a16="http://schemas.microsoft.com/office/drawing/2014/main" id="{4F8DCA73-425C-4847-A021-2A4E2E5818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88714C-44E2-4EF0-AED7-308F99243D15}"/>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12584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A20DB-7F5D-4F34-855B-DCC67EC4BA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EBBDA6-8689-47FC-8883-08B4D70A03D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C5CABC-6D0F-48FE-91EC-5D71AE47746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A52347-459A-47C0-9A50-F0B7B56354D6}"/>
              </a:ext>
            </a:extLst>
          </p:cNvPr>
          <p:cNvSpPr>
            <a:spLocks noGrp="1"/>
          </p:cNvSpPr>
          <p:nvPr>
            <p:ph type="dt" sz="half" idx="10"/>
          </p:nvPr>
        </p:nvSpPr>
        <p:spPr/>
        <p:txBody>
          <a:bodyPr/>
          <a:lstStyle/>
          <a:p>
            <a:fld id="{18EC496E-8B83-DE43-AB6D-6EA281697625}" type="datetime1">
              <a:rPr lang="zh-CN" altLang="en-US" smtClean="0"/>
              <a:t>2024/3/7</a:t>
            </a:fld>
            <a:endParaRPr lang="en-US"/>
          </a:p>
        </p:txBody>
      </p:sp>
      <p:sp>
        <p:nvSpPr>
          <p:cNvPr id="6" name="Footer Placeholder 5">
            <a:extLst>
              <a:ext uri="{FF2B5EF4-FFF2-40B4-BE49-F238E27FC236}">
                <a16:creationId xmlns:a16="http://schemas.microsoft.com/office/drawing/2014/main" id="{4C975A5D-ADB2-46E9-B004-2F48D5C491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09E9B2-B511-458C-8551-52CF235C6828}"/>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902038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F7848-8406-46AF-842C-C3F7E802FD2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B140F3-E2F4-43D4-AC65-64533A6202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C490802-C698-4E9A-89C3-0F8976D7555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60E65A-4C1E-4592-BAA0-79D9E1EF09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98F971B-F2FB-43CB-A5AE-CCFAF7F176D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2355AA6-DCBA-4750-85E1-135828F672EC}"/>
              </a:ext>
            </a:extLst>
          </p:cNvPr>
          <p:cNvSpPr>
            <a:spLocks noGrp="1"/>
          </p:cNvSpPr>
          <p:nvPr>
            <p:ph type="dt" sz="half" idx="10"/>
          </p:nvPr>
        </p:nvSpPr>
        <p:spPr/>
        <p:txBody>
          <a:bodyPr/>
          <a:lstStyle/>
          <a:p>
            <a:fld id="{31CC3FBA-68DC-5749-B77D-EB3DC876B8AF}" type="datetime1">
              <a:rPr lang="zh-CN" altLang="en-US" smtClean="0"/>
              <a:t>2024/3/7</a:t>
            </a:fld>
            <a:endParaRPr lang="en-US"/>
          </a:p>
        </p:txBody>
      </p:sp>
      <p:sp>
        <p:nvSpPr>
          <p:cNvPr id="8" name="Footer Placeholder 7">
            <a:extLst>
              <a:ext uri="{FF2B5EF4-FFF2-40B4-BE49-F238E27FC236}">
                <a16:creationId xmlns:a16="http://schemas.microsoft.com/office/drawing/2014/main" id="{95240E6D-1BD9-4604-B37E-501667CC62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5C7A747-CB42-4100-B833-40B5A7827180}"/>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1565520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E6F93-F66C-4BBE-A32B-30B8204DD82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979D0CE-2055-4F68-86CB-40C7B1AA1B48}"/>
              </a:ext>
            </a:extLst>
          </p:cNvPr>
          <p:cNvSpPr>
            <a:spLocks noGrp="1"/>
          </p:cNvSpPr>
          <p:nvPr>
            <p:ph type="dt" sz="half" idx="10"/>
          </p:nvPr>
        </p:nvSpPr>
        <p:spPr/>
        <p:txBody>
          <a:bodyPr/>
          <a:lstStyle/>
          <a:p>
            <a:fld id="{90AC89B3-0F28-9C40-93DB-5419A947DF27}" type="datetime1">
              <a:rPr lang="zh-CN" altLang="en-US" smtClean="0"/>
              <a:t>2024/3/7</a:t>
            </a:fld>
            <a:endParaRPr lang="en-US"/>
          </a:p>
        </p:txBody>
      </p:sp>
      <p:sp>
        <p:nvSpPr>
          <p:cNvPr id="4" name="Footer Placeholder 3">
            <a:extLst>
              <a:ext uri="{FF2B5EF4-FFF2-40B4-BE49-F238E27FC236}">
                <a16:creationId xmlns:a16="http://schemas.microsoft.com/office/drawing/2014/main" id="{DC7DD44B-FFFE-4CA3-9633-E3F1004DA1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4057938-A244-42E7-9FB5-536F921B14EC}"/>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1682046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01F106-6604-4D1D-BC7D-E201AB5B53FD}"/>
              </a:ext>
            </a:extLst>
          </p:cNvPr>
          <p:cNvSpPr>
            <a:spLocks noGrp="1"/>
          </p:cNvSpPr>
          <p:nvPr>
            <p:ph type="dt" sz="half" idx="10"/>
          </p:nvPr>
        </p:nvSpPr>
        <p:spPr/>
        <p:txBody>
          <a:bodyPr/>
          <a:lstStyle/>
          <a:p>
            <a:fld id="{6D12A98E-53EE-0D47-A0FA-9810507DFA4A}" type="datetime1">
              <a:rPr lang="zh-CN" altLang="en-US" smtClean="0"/>
              <a:t>2024/3/7</a:t>
            </a:fld>
            <a:endParaRPr lang="en-US"/>
          </a:p>
        </p:txBody>
      </p:sp>
      <p:sp>
        <p:nvSpPr>
          <p:cNvPr id="3" name="Footer Placeholder 2">
            <a:extLst>
              <a:ext uri="{FF2B5EF4-FFF2-40B4-BE49-F238E27FC236}">
                <a16:creationId xmlns:a16="http://schemas.microsoft.com/office/drawing/2014/main" id="{EF62908F-FEBC-448F-AC87-BBBBC9EE78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FF871D-B829-47F7-843A-050DFD05ADE1}"/>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2286162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74E40-950E-48FE-AC43-2B41612610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999511-3DA9-4BA7-B263-FC5A0931F0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FD738A-234F-4F24-B2AD-A93FFC9A9E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E45D562-9EC5-4B46-8365-7939A62339C5}"/>
              </a:ext>
            </a:extLst>
          </p:cNvPr>
          <p:cNvSpPr>
            <a:spLocks noGrp="1"/>
          </p:cNvSpPr>
          <p:nvPr>
            <p:ph type="dt" sz="half" idx="10"/>
          </p:nvPr>
        </p:nvSpPr>
        <p:spPr/>
        <p:txBody>
          <a:bodyPr/>
          <a:lstStyle/>
          <a:p>
            <a:fld id="{8F5795C1-F818-A449-9FA2-443E35BE6F20}" type="datetime1">
              <a:rPr lang="zh-CN" altLang="en-US" smtClean="0"/>
              <a:t>2024/3/7</a:t>
            </a:fld>
            <a:endParaRPr lang="en-US"/>
          </a:p>
        </p:txBody>
      </p:sp>
      <p:sp>
        <p:nvSpPr>
          <p:cNvPr id="6" name="Footer Placeholder 5">
            <a:extLst>
              <a:ext uri="{FF2B5EF4-FFF2-40B4-BE49-F238E27FC236}">
                <a16:creationId xmlns:a16="http://schemas.microsoft.com/office/drawing/2014/main" id="{50C3A9F7-DF00-40F5-9E5C-51785EBA42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CD3B66-988F-4FA6-98E1-FA8908A8E31D}"/>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2759031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29CA7C-E69B-468C-9A28-EEC29AC567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4867C31-1BC0-4665-8605-5AB326B1D7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433062-91E2-4A4D-BB83-12FD87DB19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0EAA37-6B09-894E-8414-0761AEA93CAF}" type="datetime1">
              <a:rPr lang="zh-CN" altLang="en-US" smtClean="0"/>
              <a:t>2024/3/7</a:t>
            </a:fld>
            <a:endParaRPr lang="en-US"/>
          </a:p>
        </p:txBody>
      </p:sp>
      <p:sp>
        <p:nvSpPr>
          <p:cNvPr id="5" name="Footer Placeholder 4">
            <a:extLst>
              <a:ext uri="{FF2B5EF4-FFF2-40B4-BE49-F238E27FC236}">
                <a16:creationId xmlns:a16="http://schemas.microsoft.com/office/drawing/2014/main" id="{50C9969D-CBEF-4B19-9BB4-BB878169A7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6FC00C6-DB87-4BE9-8628-CCD753433D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3F0FA4-29F4-4B1D-A16B-0D7169EBD889}" type="slidenum">
              <a:rPr lang="en-US" smtClean="0"/>
              <a:t>‹#›</a:t>
            </a:fld>
            <a:endParaRPr lang="en-US"/>
          </a:p>
        </p:txBody>
      </p:sp>
    </p:spTree>
    <p:extLst>
      <p:ext uri="{BB962C8B-B14F-4D97-AF65-F5344CB8AC3E}">
        <p14:creationId xmlns:p14="http://schemas.microsoft.com/office/powerpoint/2010/main" val="9050236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jpeg"/><Relationship Id="rId12" Type="http://schemas.openxmlformats.org/officeDocument/2006/relationships/image" Target="../media/image11.png"/><Relationship Id="rId2" Type="http://schemas.openxmlformats.org/officeDocument/2006/relationships/image" Target="../media/image1.jpeg"/><Relationship Id="rId16" Type="http://schemas.openxmlformats.org/officeDocument/2006/relationships/image" Target="../media/image15.tiff"/><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 Id="rId4" Type="http://schemas.openxmlformats.org/officeDocument/2006/relationships/image" Target="../media/image35.jpg"/></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slideLayout" Target="../slideLayouts/slideLayout2.xml"/><Relationship Id="rId4" Type="http://schemas.openxmlformats.org/officeDocument/2006/relationships/tags" Target="../tags/tag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jpeg"/><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5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4ECB360-467F-4A4D-9BC3-D07C76B6D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2"/>
            <a:ext cx="12192000" cy="6861544"/>
          </a:xfrm>
          <a:prstGeom prst="rect">
            <a:avLst/>
          </a:prstGeom>
        </p:spPr>
      </p:pic>
      <p:sp>
        <p:nvSpPr>
          <p:cNvPr id="2" name="Title 1">
            <a:extLst>
              <a:ext uri="{FF2B5EF4-FFF2-40B4-BE49-F238E27FC236}">
                <a16:creationId xmlns:a16="http://schemas.microsoft.com/office/drawing/2014/main" id="{2C24BA44-805B-4549-AC7D-EFD3D800D232}"/>
              </a:ext>
            </a:extLst>
          </p:cNvPr>
          <p:cNvSpPr>
            <a:spLocks noGrp="1"/>
          </p:cNvSpPr>
          <p:nvPr>
            <p:ph type="ctrTitle"/>
          </p:nvPr>
        </p:nvSpPr>
        <p:spPr>
          <a:xfrm>
            <a:off x="0" y="1931690"/>
            <a:ext cx="12192000" cy="2343254"/>
          </a:xfrm>
          <a:solidFill>
            <a:schemeClr val="accent1">
              <a:alpha val="92000"/>
            </a:schemeClr>
          </a:solidFill>
        </p:spPr>
        <p:txBody>
          <a:bodyPr anchor="t">
            <a:normAutofit/>
          </a:bodyPr>
          <a:lstStyle/>
          <a:p>
            <a:pPr>
              <a:lnSpc>
                <a:spcPct val="100000"/>
              </a:lnSpc>
            </a:pPr>
            <a:r>
              <a:rPr lang="ja-JP" altLang="en-US" sz="7200" b="1" spc="1000" dirty="0">
                <a:solidFill>
                  <a:schemeClr val="bg1"/>
                </a:solidFill>
                <a:latin typeface="Arial" panose="020B0604020202020204" pitchFamily="34" charset="0"/>
                <a:ea typeface="Microsoft YaHei" panose="020B0503020204020204" pitchFamily="34" charset="-122"/>
              </a:rPr>
              <a:t>大数据</a:t>
            </a:r>
            <a:r>
              <a:rPr lang="zh-CN" altLang="en-US" sz="7200" b="1" spc="1000" dirty="0">
                <a:solidFill>
                  <a:schemeClr val="bg1"/>
                </a:solidFill>
                <a:latin typeface="Arial" panose="020B0604020202020204" pitchFamily="34" charset="0"/>
                <a:ea typeface="Microsoft YaHei" panose="020B0503020204020204" pitchFamily="34" charset="-122"/>
              </a:rPr>
              <a:t>处理</a:t>
            </a:r>
            <a:r>
              <a:rPr lang="en-US" altLang="zh-CN" sz="7200" spc="1000" dirty="0">
                <a:solidFill>
                  <a:schemeClr val="bg1"/>
                </a:solidFill>
                <a:latin typeface="Arial" panose="020B0604020202020204" pitchFamily="34" charset="0"/>
                <a:ea typeface="Microsoft YaHei" panose="020B0503020204020204" pitchFamily="34" charset="-122"/>
              </a:rPr>
              <a:t/>
            </a:r>
            <a:br>
              <a:rPr lang="en-US" altLang="zh-CN" sz="7200" spc="1000" dirty="0">
                <a:solidFill>
                  <a:schemeClr val="bg1"/>
                </a:solidFill>
                <a:latin typeface="Arial" panose="020B0604020202020204" pitchFamily="34" charset="0"/>
                <a:ea typeface="Microsoft YaHei" panose="020B0503020204020204" pitchFamily="34" charset="-122"/>
              </a:rPr>
            </a:br>
            <a:r>
              <a:rPr lang="en-US" altLang="zh-CN" sz="4000" spc="100" dirty="0" smtClean="0">
                <a:solidFill>
                  <a:schemeClr val="bg1"/>
                </a:solidFill>
                <a:latin typeface="Arial" panose="020B0604020202020204" pitchFamily="34" charset="0"/>
                <a:ea typeface="Microsoft YaHei" panose="020B0503020204020204" pitchFamily="34" charset="-122"/>
              </a:rPr>
              <a:t>2024</a:t>
            </a:r>
            <a:r>
              <a:rPr lang="zh-CN" altLang="en-US" sz="4000" spc="100" dirty="0" smtClean="0">
                <a:solidFill>
                  <a:schemeClr val="bg1"/>
                </a:solidFill>
                <a:latin typeface="Arial" panose="020B0604020202020204" pitchFamily="34" charset="0"/>
                <a:ea typeface="Microsoft YaHei" panose="020B0503020204020204" pitchFamily="34" charset="-122"/>
              </a:rPr>
              <a:t>春</a:t>
            </a:r>
            <a:endParaRPr lang="en-US" sz="7200" spc="100" dirty="0">
              <a:solidFill>
                <a:schemeClr val="bg1"/>
              </a:solidFill>
              <a:latin typeface="Arial" panose="020B0604020202020204" pitchFamily="34" charset="0"/>
            </a:endParaRPr>
          </a:p>
        </p:txBody>
      </p:sp>
      <p:pic>
        <p:nvPicPr>
          <p:cNvPr id="15" name="图片 23" descr="图片包含 游戏机, 画&#10;&#10;描述已自动生成">
            <a:extLst>
              <a:ext uri="{FF2B5EF4-FFF2-40B4-BE49-F238E27FC236}">
                <a16:creationId xmlns:a16="http://schemas.microsoft.com/office/drawing/2014/main" id="{8FA209AF-FD11-4194-BC5D-D88C1D7F21E9}"/>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297382" y="53162"/>
            <a:ext cx="3816841" cy="939140"/>
          </a:xfrm>
          <a:prstGeom prst="rect">
            <a:avLst/>
          </a:prstGeom>
          <a:solidFill>
            <a:schemeClr val="bg1">
              <a:alpha val="11000"/>
            </a:schemeClr>
          </a:solidFill>
        </p:spPr>
      </p:pic>
      <p:pic>
        <p:nvPicPr>
          <p:cNvPr id="19" name="Picture 18">
            <a:extLst>
              <a:ext uri="{FF2B5EF4-FFF2-40B4-BE49-F238E27FC236}">
                <a16:creationId xmlns:a16="http://schemas.microsoft.com/office/drawing/2014/main" id="{6B0C0DC3-BD70-495B-A46E-A5CAC2B7DD52}"/>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898931" y="4376348"/>
            <a:ext cx="2018530" cy="1051318"/>
          </a:xfrm>
          <a:prstGeom prst="rect">
            <a:avLst/>
          </a:prstGeom>
          <a:solidFill>
            <a:schemeClr val="bg1"/>
          </a:solidFill>
        </p:spPr>
      </p:pic>
      <p:pic>
        <p:nvPicPr>
          <p:cNvPr id="21" name="Picture 20">
            <a:extLst>
              <a:ext uri="{FF2B5EF4-FFF2-40B4-BE49-F238E27FC236}">
                <a16:creationId xmlns:a16="http://schemas.microsoft.com/office/drawing/2014/main" id="{0ECEB80F-30BB-48B1-9751-7745A5B2A6F8}"/>
              </a:ext>
            </a:extLst>
          </p:cNvPr>
          <p:cNvPicPr>
            <a:picLocks noChangeAspect="1"/>
          </p:cNvPicPr>
          <p:nvPr/>
        </p:nvPicPr>
        <p:blipFill rotWithShape="1">
          <a:blip r:embed="rId5">
            <a:extLst>
              <a:ext uri="{28A0092B-C50C-407E-A947-70E740481C1C}">
                <a14:useLocalDpi xmlns:a14="http://schemas.microsoft.com/office/drawing/2010/main" val="0"/>
              </a:ext>
            </a:extLst>
          </a:blip>
          <a:srcRect l="19716" r="19717"/>
          <a:stretch/>
        </p:blipFill>
        <p:spPr>
          <a:xfrm>
            <a:off x="4061385" y="5742751"/>
            <a:ext cx="1237286" cy="1098315"/>
          </a:xfrm>
          <a:prstGeom prst="rect">
            <a:avLst/>
          </a:prstGeom>
        </p:spPr>
      </p:pic>
      <p:pic>
        <p:nvPicPr>
          <p:cNvPr id="23" name="Picture 22">
            <a:extLst>
              <a:ext uri="{FF2B5EF4-FFF2-40B4-BE49-F238E27FC236}">
                <a16:creationId xmlns:a16="http://schemas.microsoft.com/office/drawing/2014/main" id="{DC391FCD-DEA5-4E7C-B471-88AAFBFF219E}"/>
              </a:ext>
            </a:extLst>
          </p:cNvPr>
          <p:cNvPicPr>
            <a:picLocks noChangeAspect="1"/>
          </p:cNvPicPr>
          <p:nvPr/>
        </p:nvPicPr>
        <p:blipFill rotWithShape="1">
          <a:blip r:embed="rId6">
            <a:extLst>
              <a:ext uri="{28A0092B-C50C-407E-A947-70E740481C1C}">
                <a14:useLocalDpi xmlns:a14="http://schemas.microsoft.com/office/drawing/2010/main" val="0"/>
              </a:ext>
            </a:extLst>
          </a:blip>
          <a:srcRect t="33735" b="32880"/>
          <a:stretch/>
        </p:blipFill>
        <p:spPr>
          <a:xfrm>
            <a:off x="5383838" y="5874382"/>
            <a:ext cx="3733992" cy="907380"/>
          </a:xfrm>
          <a:prstGeom prst="rect">
            <a:avLst/>
          </a:prstGeom>
          <a:solidFill>
            <a:schemeClr val="bg1"/>
          </a:solidFill>
        </p:spPr>
      </p:pic>
      <p:pic>
        <p:nvPicPr>
          <p:cNvPr id="25" name="Picture 24">
            <a:extLst>
              <a:ext uri="{FF2B5EF4-FFF2-40B4-BE49-F238E27FC236}">
                <a16:creationId xmlns:a16="http://schemas.microsoft.com/office/drawing/2014/main" id="{D64CEEE9-9DCC-4372-8EA3-81C12039CDC9}"/>
              </a:ext>
            </a:extLst>
          </p:cNvPr>
          <p:cNvPicPr>
            <a:picLocks noChangeAspect="1"/>
          </p:cNvPicPr>
          <p:nvPr/>
        </p:nvPicPr>
        <p:blipFill rotWithShape="1">
          <a:blip r:embed="rId7">
            <a:extLst>
              <a:ext uri="{28A0092B-C50C-407E-A947-70E740481C1C}">
                <a14:useLocalDpi xmlns:a14="http://schemas.microsoft.com/office/drawing/2010/main" val="0"/>
              </a:ext>
            </a:extLst>
          </a:blip>
          <a:srcRect t="34226" b="36216"/>
          <a:stretch/>
        </p:blipFill>
        <p:spPr>
          <a:xfrm>
            <a:off x="188844" y="6024473"/>
            <a:ext cx="2540620" cy="750955"/>
          </a:xfrm>
          <a:prstGeom prst="rect">
            <a:avLst/>
          </a:prstGeom>
        </p:spPr>
      </p:pic>
      <p:pic>
        <p:nvPicPr>
          <p:cNvPr id="27" name="Picture 26">
            <a:extLst>
              <a:ext uri="{FF2B5EF4-FFF2-40B4-BE49-F238E27FC236}">
                <a16:creationId xmlns:a16="http://schemas.microsoft.com/office/drawing/2014/main" id="{CDCACF0E-0699-4375-80A6-21FEB9A65080}"/>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5938113" y="4763754"/>
            <a:ext cx="2511136" cy="881101"/>
          </a:xfrm>
          <a:prstGeom prst="rect">
            <a:avLst/>
          </a:prstGeom>
          <a:solidFill>
            <a:schemeClr val="bg1"/>
          </a:solidFill>
        </p:spPr>
      </p:pic>
      <p:pic>
        <p:nvPicPr>
          <p:cNvPr id="31" name="Picture 30">
            <a:extLst>
              <a:ext uri="{FF2B5EF4-FFF2-40B4-BE49-F238E27FC236}">
                <a16:creationId xmlns:a16="http://schemas.microsoft.com/office/drawing/2014/main" id="{4602160A-6548-4A9E-9A8D-FEA724877D17}"/>
              </a:ext>
            </a:extLst>
          </p:cNvPr>
          <p:cNvPicPr>
            <a:picLocks noChangeAspect="1"/>
          </p:cNvPicPr>
          <p:nvPr/>
        </p:nvPicPr>
        <p:blipFill rotWithShape="1">
          <a:blip r:embed="rId9" cstate="hqprint">
            <a:extLst>
              <a:ext uri="{28A0092B-C50C-407E-A947-70E740481C1C}">
                <a14:useLocalDpi xmlns:a14="http://schemas.microsoft.com/office/drawing/2010/main" val="0"/>
              </a:ext>
            </a:extLst>
          </a:blip>
          <a:srcRect l="19086" r="18631"/>
          <a:stretch/>
        </p:blipFill>
        <p:spPr>
          <a:xfrm>
            <a:off x="132155" y="4340345"/>
            <a:ext cx="1284664" cy="1110651"/>
          </a:xfrm>
          <a:prstGeom prst="rect">
            <a:avLst/>
          </a:prstGeom>
          <a:solidFill>
            <a:schemeClr val="bg1"/>
          </a:solidFill>
        </p:spPr>
      </p:pic>
      <p:pic>
        <p:nvPicPr>
          <p:cNvPr id="37" name="Picture 36">
            <a:extLst>
              <a:ext uri="{FF2B5EF4-FFF2-40B4-BE49-F238E27FC236}">
                <a16:creationId xmlns:a16="http://schemas.microsoft.com/office/drawing/2014/main" id="{20661360-F92B-4208-9BCA-247750B67A6B}"/>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9659622" y="5582725"/>
            <a:ext cx="1778633" cy="1192703"/>
          </a:xfrm>
          <a:prstGeom prst="rect">
            <a:avLst/>
          </a:prstGeom>
          <a:solidFill>
            <a:schemeClr val="bg1"/>
          </a:solidFill>
        </p:spPr>
      </p:pic>
      <p:pic>
        <p:nvPicPr>
          <p:cNvPr id="39" name="Picture 38">
            <a:extLst>
              <a:ext uri="{FF2B5EF4-FFF2-40B4-BE49-F238E27FC236}">
                <a16:creationId xmlns:a16="http://schemas.microsoft.com/office/drawing/2014/main" id="{9202B0B6-B45B-4184-BD60-60ACAED78B4E}"/>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8297382" y="4340345"/>
            <a:ext cx="1525353" cy="1525353"/>
          </a:xfrm>
          <a:prstGeom prst="rect">
            <a:avLst/>
          </a:prstGeom>
        </p:spPr>
      </p:pic>
      <p:pic>
        <p:nvPicPr>
          <p:cNvPr id="41" name="Picture 40">
            <a:extLst>
              <a:ext uri="{FF2B5EF4-FFF2-40B4-BE49-F238E27FC236}">
                <a16:creationId xmlns:a16="http://schemas.microsoft.com/office/drawing/2014/main" id="{BF8FF2C6-3933-4A9F-95E1-3BA1F6D96AE0}"/>
              </a:ext>
            </a:extLst>
          </p:cNvPr>
          <p:cNvPicPr>
            <a:picLocks noChangeAspect="1"/>
          </p:cNvPicPr>
          <p:nvPr/>
        </p:nvPicPr>
        <p:blipFill rotWithShape="1">
          <a:blip r:embed="rId12" cstate="hqprint">
            <a:extLst>
              <a:ext uri="{28A0092B-C50C-407E-A947-70E740481C1C}">
                <a14:useLocalDpi xmlns:a14="http://schemas.microsoft.com/office/drawing/2010/main" val="0"/>
              </a:ext>
            </a:extLst>
          </a:blip>
          <a:srcRect l="14479" r="17114"/>
          <a:stretch/>
        </p:blipFill>
        <p:spPr>
          <a:xfrm>
            <a:off x="4235507" y="4340345"/>
            <a:ext cx="1525352" cy="1046685"/>
          </a:xfrm>
          <a:prstGeom prst="rect">
            <a:avLst/>
          </a:prstGeom>
          <a:solidFill>
            <a:schemeClr val="bg1"/>
          </a:solidFill>
        </p:spPr>
      </p:pic>
      <p:pic>
        <p:nvPicPr>
          <p:cNvPr id="43" name="Picture 42">
            <a:extLst>
              <a:ext uri="{FF2B5EF4-FFF2-40B4-BE49-F238E27FC236}">
                <a16:creationId xmlns:a16="http://schemas.microsoft.com/office/drawing/2014/main" id="{3CFD389D-4464-4DD3-B720-CDE5A7EB8A19}"/>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1507777" y="4329736"/>
            <a:ext cx="2653565" cy="734381"/>
          </a:xfrm>
          <a:prstGeom prst="rect">
            <a:avLst/>
          </a:prstGeom>
        </p:spPr>
      </p:pic>
      <p:pic>
        <p:nvPicPr>
          <p:cNvPr id="45" name="Picture 44">
            <a:extLst>
              <a:ext uri="{FF2B5EF4-FFF2-40B4-BE49-F238E27FC236}">
                <a16:creationId xmlns:a16="http://schemas.microsoft.com/office/drawing/2014/main" id="{B797A807-01CB-4D1D-AA72-AE8CF92570CA}"/>
              </a:ext>
            </a:extLst>
          </p:cNvPr>
          <p:cNvPicPr>
            <a:picLocks noChangeAspect="1"/>
          </p:cNvPicPr>
          <p:nvPr/>
        </p:nvPicPr>
        <p:blipFill rotWithShape="1">
          <a:blip r:embed="rId14">
            <a:extLst>
              <a:ext uri="{28A0092B-C50C-407E-A947-70E740481C1C}">
                <a14:useLocalDpi xmlns:a14="http://schemas.microsoft.com/office/drawing/2010/main" val="0"/>
              </a:ext>
            </a:extLst>
          </a:blip>
          <a:srcRect l="1" r="-3433"/>
          <a:stretch/>
        </p:blipFill>
        <p:spPr>
          <a:xfrm>
            <a:off x="1878037" y="5183878"/>
            <a:ext cx="2295428" cy="810020"/>
          </a:xfrm>
          <a:prstGeom prst="rect">
            <a:avLst/>
          </a:prstGeom>
          <a:solidFill>
            <a:schemeClr val="bg1"/>
          </a:solidFill>
        </p:spPr>
      </p:pic>
      <p:sp>
        <p:nvSpPr>
          <p:cNvPr id="52" name="矩形 1">
            <a:extLst>
              <a:ext uri="{FF2B5EF4-FFF2-40B4-BE49-F238E27FC236}">
                <a16:creationId xmlns:a16="http://schemas.microsoft.com/office/drawing/2014/main" id="{6539CF2D-F07E-4027-B20B-D38E2566454F}"/>
              </a:ext>
            </a:extLst>
          </p:cNvPr>
          <p:cNvSpPr/>
          <p:nvPr/>
        </p:nvSpPr>
        <p:spPr>
          <a:xfrm>
            <a:off x="3624928" y="3679197"/>
            <a:ext cx="4942145" cy="584775"/>
          </a:xfrm>
          <a:prstGeom prst="rect">
            <a:avLst/>
          </a:prstGeom>
        </p:spPr>
        <p:txBody>
          <a:bodyPr wrap="square">
            <a:spAutoFit/>
          </a:bodyPr>
          <a:lstStyle/>
          <a:p>
            <a:pPr algn="ctr"/>
            <a:r>
              <a:rPr lang="en-US" altLang="zh-CN" sz="3200" b="1" spc="100" dirty="0">
                <a:solidFill>
                  <a:schemeClr val="bg1"/>
                </a:solidFill>
                <a:latin typeface="Arial" panose="020B0604020202020204" pitchFamily="34" charset="0"/>
                <a:ea typeface="微软雅黑" panose="020B0503020204020204" pitchFamily="34" charset="-122"/>
              </a:rPr>
              <a:t>#3: </a:t>
            </a:r>
            <a:r>
              <a:rPr lang="zh-CN" altLang="en-US" sz="3200" b="1" spc="100" dirty="0">
                <a:solidFill>
                  <a:schemeClr val="bg1"/>
                </a:solidFill>
                <a:latin typeface="Arial" panose="020B0604020202020204" pitchFamily="34" charset="0"/>
                <a:ea typeface="微软雅黑" panose="020B0503020204020204" pitchFamily="34" charset="-122"/>
              </a:rPr>
              <a:t>大数据管理基础</a:t>
            </a:r>
            <a:endParaRPr lang="zh-CN" altLang="en-US" sz="3200" b="1" spc="100" dirty="0">
              <a:latin typeface="Arial" panose="020B0604020202020204" pitchFamily="34" charset="0"/>
              <a:ea typeface="微软雅黑" panose="020B0503020204020204" pitchFamily="34" charset="-122"/>
            </a:endParaRPr>
          </a:p>
        </p:txBody>
      </p:sp>
      <p:pic>
        <p:nvPicPr>
          <p:cNvPr id="20" name="图片 19">
            <a:extLst>
              <a:ext uri="{FF2B5EF4-FFF2-40B4-BE49-F238E27FC236}">
                <a16:creationId xmlns:a16="http://schemas.microsoft.com/office/drawing/2014/main" id="{2E196D0C-E44B-F449-AD80-464C3E204FA5}"/>
              </a:ext>
            </a:extLst>
          </p:cNvPr>
          <p:cNvPicPr>
            <a:picLocks noChangeAspect="1"/>
          </p:cNvPicPr>
          <p:nvPr/>
        </p:nvPicPr>
        <p:blipFill>
          <a:blip r:embed="rId15"/>
          <a:stretch>
            <a:fillRect/>
          </a:stretch>
        </p:blipFill>
        <p:spPr>
          <a:xfrm>
            <a:off x="1416818" y="9951"/>
            <a:ext cx="1886123" cy="1086294"/>
          </a:xfrm>
          <a:prstGeom prst="rect">
            <a:avLst/>
          </a:prstGeom>
        </p:spPr>
      </p:pic>
      <p:pic>
        <p:nvPicPr>
          <p:cNvPr id="22" name="Picture 7">
            <a:extLst>
              <a:ext uri="{FF2B5EF4-FFF2-40B4-BE49-F238E27FC236}">
                <a16:creationId xmlns:a16="http://schemas.microsoft.com/office/drawing/2014/main" id="{E8446818-2593-F242-8EA5-DC8A76710734}"/>
              </a:ext>
            </a:extLst>
          </p:cNvPr>
          <p:cNvPicPr>
            <a:picLocks noChangeAspect="1"/>
          </p:cNvPicPr>
          <p:nvPr/>
        </p:nvPicPr>
        <p:blipFill rotWithShape="1">
          <a:blip r:embed="rId16">
            <a:extLst>
              <a:ext uri="{28A0092B-C50C-407E-A947-70E740481C1C}">
                <a14:useLocalDpi xmlns:a14="http://schemas.microsoft.com/office/drawing/2010/main"/>
              </a:ext>
            </a:extLst>
          </a:blip>
          <a:srcRect/>
          <a:stretch/>
        </p:blipFill>
        <p:spPr>
          <a:xfrm>
            <a:off x="-2441" y="12802"/>
            <a:ext cx="1419260" cy="1088099"/>
          </a:xfrm>
          <a:prstGeom prst="rect">
            <a:avLst/>
          </a:prstGeom>
        </p:spPr>
      </p:pic>
      <p:sp>
        <p:nvSpPr>
          <p:cNvPr id="3" name="灯片编号占位符 2">
            <a:extLst>
              <a:ext uri="{FF2B5EF4-FFF2-40B4-BE49-F238E27FC236}">
                <a16:creationId xmlns:a16="http://schemas.microsoft.com/office/drawing/2014/main" id="{3D2F5C4B-DB72-614F-A4E1-99A448EDB452}"/>
              </a:ext>
            </a:extLst>
          </p:cNvPr>
          <p:cNvSpPr>
            <a:spLocks noGrp="1"/>
          </p:cNvSpPr>
          <p:nvPr>
            <p:ph type="sldNum" sz="quarter" idx="12"/>
          </p:nvPr>
        </p:nvSpPr>
        <p:spPr/>
        <p:txBody>
          <a:bodyPr/>
          <a:lstStyle/>
          <a:p>
            <a:fld id="{B13F0FA4-29F4-4B1D-A16B-0D7169EBD889}" type="slidenum">
              <a:rPr lang="en-US" smtClean="0"/>
              <a:t>1</a:t>
            </a:fld>
            <a:endParaRPr lang="en-US"/>
          </a:p>
        </p:txBody>
      </p:sp>
    </p:spTree>
    <p:extLst>
      <p:ext uri="{BB962C8B-B14F-4D97-AF65-F5344CB8AC3E}">
        <p14:creationId xmlns:p14="http://schemas.microsoft.com/office/powerpoint/2010/main" val="16992849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F7AE0-7007-964F-9FCC-F30BFCA2B171}"/>
              </a:ext>
            </a:extLst>
          </p:cNvPr>
          <p:cNvSpPr>
            <a:spLocks noGrp="1"/>
          </p:cNvSpPr>
          <p:nvPr>
            <p:ph type="title"/>
          </p:nvPr>
        </p:nvSpPr>
        <p:spPr/>
        <p:txBody>
          <a:bodyPr/>
          <a:lstStyle/>
          <a:p>
            <a:r>
              <a:rPr lang="en-US" altLang="zh-CN" dirty="0"/>
              <a:t>3.1 </a:t>
            </a:r>
            <a:r>
              <a:rPr lang="zh-CN" altLang="en-US" dirty="0"/>
              <a:t>大数据管理挑战 </a:t>
            </a:r>
            <a:r>
              <a:rPr lang="en-US" altLang="zh-CN" dirty="0"/>
              <a:t>–</a:t>
            </a:r>
            <a:r>
              <a:rPr lang="zh-CN" altLang="en-US" dirty="0"/>
              <a:t> 关系数据库特点</a:t>
            </a:r>
            <a:endParaRPr kumimoji="1" lang="zh-CN" altLang="en-US" dirty="0"/>
          </a:p>
        </p:txBody>
      </p:sp>
      <p:sp>
        <p:nvSpPr>
          <p:cNvPr id="3" name="内容占位符 2">
            <a:extLst>
              <a:ext uri="{FF2B5EF4-FFF2-40B4-BE49-F238E27FC236}">
                <a16:creationId xmlns:a16="http://schemas.microsoft.com/office/drawing/2014/main" id="{A1829AE1-EF0A-9E49-BE5E-3D0E254192C2}"/>
              </a:ext>
            </a:extLst>
          </p:cNvPr>
          <p:cNvSpPr>
            <a:spLocks noGrp="1"/>
          </p:cNvSpPr>
          <p:nvPr>
            <p:ph idx="1"/>
          </p:nvPr>
        </p:nvSpPr>
        <p:spPr>
          <a:xfrm>
            <a:off x="237506" y="1068778"/>
            <a:ext cx="11649694" cy="5545777"/>
          </a:xfrm>
        </p:spPr>
        <p:txBody>
          <a:bodyPr>
            <a:normAutofit/>
          </a:bodyPr>
          <a:lstStyle/>
          <a:p>
            <a:r>
              <a:rPr lang="en-US" altLang="zh-CN" sz="1600" b="0" dirty="0"/>
              <a:t>6.</a:t>
            </a:r>
            <a:r>
              <a:rPr lang="zh-CN" altLang="en-US" sz="1600" b="0" dirty="0"/>
              <a:t>规范化：在数据库的设计开发过程中开发人员通常会面对同时需要对一个或者多个数据实体（包括数组、列表和嵌套数据）进行操作，这样在关系型数据库中，一个数据实体一般首先要分割成多个部分，然后再对分割的部分进行规范化，规范化以后再分别存入到多张关系型数据表中，这是一个复杂的过程。好消息是随着软件技术的发展，相当多的软件开发平台都提供一些简单的解决方法，例如，可以利用</a:t>
            </a:r>
            <a:r>
              <a:rPr lang="en" altLang="zh-CN" sz="1600" b="0" dirty="0"/>
              <a:t>ORM</a:t>
            </a:r>
            <a:r>
              <a:rPr lang="zh-CN" altLang="en-US" sz="1600" b="0" dirty="0"/>
              <a:t>层（也就是对象关系映射）来将数据库中对象模型映射到基于</a:t>
            </a:r>
            <a:r>
              <a:rPr lang="en" altLang="zh-CN" sz="1600" b="0" dirty="0"/>
              <a:t>SQL</a:t>
            </a:r>
            <a:r>
              <a:rPr lang="zh-CN" altLang="en-US" sz="1600" b="0" dirty="0"/>
              <a:t>的关系型数据库中去以及进行不同类型系统的数据之间的转换。</a:t>
            </a:r>
          </a:p>
          <a:p>
            <a:r>
              <a:rPr lang="en-US" altLang="zh-CN" sz="1600" b="0" dirty="0"/>
              <a:t>7.</a:t>
            </a:r>
            <a:r>
              <a:rPr lang="zh-CN" altLang="en-US" sz="1600" b="0" dirty="0"/>
              <a:t>事务性：</a:t>
            </a:r>
            <a:r>
              <a:rPr lang="zh-CN" altLang="en-US" sz="1600" dirty="0"/>
              <a:t>关系型数据库强调</a:t>
            </a:r>
            <a:r>
              <a:rPr lang="en" altLang="zh-CN" sz="1600" dirty="0"/>
              <a:t>ACID</a:t>
            </a:r>
            <a:r>
              <a:rPr lang="zh-CN" altLang="en-US" sz="1600" dirty="0"/>
              <a:t>规则</a:t>
            </a:r>
            <a:r>
              <a:rPr lang="zh-CN" altLang="en-US" sz="1600" b="0" dirty="0"/>
              <a:t>（原子性（</a:t>
            </a:r>
            <a:r>
              <a:rPr lang="en" altLang="zh-CN" sz="1600" b="0" dirty="0"/>
              <a:t>Atomicity</a:t>
            </a:r>
            <a:r>
              <a:rPr lang="zh-CN" altLang="en" sz="1600" b="0" dirty="0"/>
              <a:t>）、</a:t>
            </a:r>
            <a:r>
              <a:rPr lang="zh-CN" altLang="en-US" sz="1600" b="0" dirty="0"/>
              <a:t>一致性（</a:t>
            </a:r>
            <a:r>
              <a:rPr lang="en" altLang="zh-CN" sz="1600" b="0" dirty="0"/>
              <a:t>Consistency</a:t>
            </a:r>
            <a:r>
              <a:rPr lang="zh-CN" altLang="en" sz="1600" b="0" dirty="0"/>
              <a:t>）、</a:t>
            </a:r>
            <a:r>
              <a:rPr lang="zh-CN" altLang="en-US" sz="1600" b="0" dirty="0"/>
              <a:t>隔离性（</a:t>
            </a:r>
            <a:r>
              <a:rPr lang="en" altLang="zh-CN" sz="1600" b="0" dirty="0"/>
              <a:t>Isolation</a:t>
            </a:r>
            <a:r>
              <a:rPr lang="zh-CN" altLang="en" sz="1600" b="0" dirty="0"/>
              <a:t>）、</a:t>
            </a:r>
            <a:r>
              <a:rPr lang="zh-CN" altLang="en-US" sz="1600" b="0" dirty="0"/>
              <a:t>持久性（</a:t>
            </a:r>
            <a:r>
              <a:rPr lang="en" altLang="zh-CN" sz="1600" b="0" dirty="0"/>
              <a:t>Durability</a:t>
            </a:r>
            <a:r>
              <a:rPr lang="zh-CN" altLang="en" sz="1600" b="0" dirty="0"/>
              <a:t>））</a:t>
            </a:r>
            <a:r>
              <a:rPr lang="zh-CN" altLang="en-US" sz="1600" b="0" dirty="0"/>
              <a:t>。</a:t>
            </a:r>
            <a:endParaRPr lang="en-US" altLang="zh-CN" sz="1600" b="0" dirty="0"/>
          </a:p>
          <a:p>
            <a:pPr lvl="1"/>
            <a:r>
              <a:rPr lang="zh-CN" altLang="en-US" sz="1400" b="0" dirty="0"/>
              <a:t>原子性：记录之前的版本，允许回滚</a:t>
            </a:r>
          </a:p>
          <a:p>
            <a:pPr lvl="1"/>
            <a:r>
              <a:rPr lang="zh-CN" altLang="en-US" sz="1400" b="0" dirty="0"/>
              <a:t>一致性：事务开始和结束之间的中间状态不会被其他事务看到</a:t>
            </a:r>
          </a:p>
          <a:p>
            <a:pPr lvl="1"/>
            <a:r>
              <a:rPr lang="zh-CN" altLang="en-US" sz="1400" b="0" dirty="0"/>
              <a:t>隔离性：适当的破坏一致性来提升性能与并行度 例如：最终一致</a:t>
            </a:r>
            <a:r>
              <a:rPr lang="en-US" altLang="zh-CN" sz="1400" b="0" dirty="0"/>
              <a:t>~=</a:t>
            </a:r>
            <a:r>
              <a:rPr lang="zh-CN" altLang="en-US" sz="1400" b="0" dirty="0"/>
              <a:t>读未提交。</a:t>
            </a:r>
          </a:p>
          <a:p>
            <a:pPr lvl="1"/>
            <a:r>
              <a:rPr lang="zh-CN" altLang="en-US" sz="1400" b="0" dirty="0"/>
              <a:t>持久性：每一次的事务提交后就会保证不会丢失</a:t>
            </a:r>
            <a:endParaRPr lang="en-US" altLang="zh-CN" sz="1400" b="0" dirty="0"/>
          </a:p>
          <a:p>
            <a:pPr lvl="1"/>
            <a:r>
              <a:rPr lang="zh-CN" altLang="en-US" sz="1400" b="0" dirty="0"/>
              <a:t>可以满足对事务性要求较高或者需要进行复杂数据查询的数据操作，而且可以充分满足数据库操作的高性能和操作稳定性的要求。并且关系型数据库十分强调数据的强一致性，对于事务的操作有很好的支持。关系型数据库可以控制事务原子性细粒度，并且一旦操作有误或者有需要，可以马上回滚事务。</a:t>
            </a:r>
          </a:p>
          <a:p>
            <a:r>
              <a:rPr lang="en-US" altLang="zh-CN" sz="1600" b="0" dirty="0"/>
              <a:t>8.</a:t>
            </a:r>
            <a:r>
              <a:rPr lang="zh-CN" altLang="en-US" sz="1600" b="0" dirty="0"/>
              <a:t>读写性能：关系型数据库十分强调数据的一致性，并为此降低读写性能付出了巨大的代价，虽然关系型数据库存储数据和处理数据的可靠性很不错，但一旦面对海量数据的处理的时候效率就会变得很差，特别是遇到高并发读写的时候性能就会下降的非常厉害。</a:t>
            </a:r>
          </a:p>
          <a:p>
            <a:r>
              <a:rPr lang="en-US" altLang="zh-CN" sz="1600" b="0" dirty="0"/>
              <a:t>9.</a:t>
            </a:r>
            <a:r>
              <a:rPr lang="zh-CN" altLang="en-US" sz="1600" b="0" dirty="0"/>
              <a:t>授权方式：关系型数据库常见的有 </a:t>
            </a:r>
            <a:r>
              <a:rPr lang="en" altLang="zh-CN" sz="1600" b="0" dirty="0"/>
              <a:t>Oracle</a:t>
            </a:r>
            <a:r>
              <a:rPr lang="zh-CN" altLang="en" sz="1600" b="0" dirty="0"/>
              <a:t>，</a:t>
            </a:r>
            <a:r>
              <a:rPr lang="en" altLang="zh-CN" sz="1600" b="0" dirty="0" err="1"/>
              <a:t>SQLServer</a:t>
            </a:r>
            <a:r>
              <a:rPr lang="zh-CN" altLang="en" sz="1600" b="0" dirty="0"/>
              <a:t>，</a:t>
            </a:r>
            <a:r>
              <a:rPr lang="en" altLang="zh-CN" sz="1600" b="0" dirty="0"/>
              <a:t>DB2</a:t>
            </a:r>
            <a:r>
              <a:rPr lang="zh-CN" altLang="en" sz="1600" b="0" dirty="0"/>
              <a:t>，</a:t>
            </a:r>
            <a:r>
              <a:rPr lang="en" altLang="zh-CN" sz="1600" b="0" dirty="0" err="1"/>
              <a:t>Mysql</a:t>
            </a:r>
            <a:r>
              <a:rPr lang="zh-CN" altLang="en" sz="1600" b="0" dirty="0"/>
              <a:t>，</a:t>
            </a:r>
            <a:r>
              <a:rPr lang="zh-CN" altLang="en-US" sz="1600" b="0" dirty="0"/>
              <a:t>除了</a:t>
            </a:r>
            <a:r>
              <a:rPr lang="en" altLang="zh-CN" sz="1600" b="0" dirty="0" err="1"/>
              <a:t>Mysql</a:t>
            </a:r>
            <a:r>
              <a:rPr lang="zh-CN" altLang="en-US" sz="1600" b="0" dirty="0"/>
              <a:t>大多数的关系型数据库如果要使用都需要支付一笔价格高昂的费用，即使是免费的</a:t>
            </a:r>
            <a:r>
              <a:rPr lang="en" altLang="zh-CN" sz="1600" b="0" dirty="0" err="1"/>
              <a:t>Mysql</a:t>
            </a:r>
            <a:r>
              <a:rPr lang="zh-CN" altLang="en-US" sz="1600" b="0" dirty="0"/>
              <a:t>性能也受到了诸多的限制。</a:t>
            </a:r>
          </a:p>
        </p:txBody>
      </p:sp>
      <p:sp>
        <p:nvSpPr>
          <p:cNvPr id="4" name="灯片编号占位符 3">
            <a:extLst>
              <a:ext uri="{FF2B5EF4-FFF2-40B4-BE49-F238E27FC236}">
                <a16:creationId xmlns:a16="http://schemas.microsoft.com/office/drawing/2014/main" id="{43B3629F-7682-524D-BA27-6883FA99920E}"/>
              </a:ext>
            </a:extLst>
          </p:cNvPr>
          <p:cNvSpPr>
            <a:spLocks noGrp="1"/>
          </p:cNvSpPr>
          <p:nvPr>
            <p:ph type="sldNum" sz="quarter" idx="12"/>
          </p:nvPr>
        </p:nvSpPr>
        <p:spPr/>
        <p:txBody>
          <a:bodyPr/>
          <a:lstStyle/>
          <a:p>
            <a:fld id="{B13F0FA4-29F4-4B1D-A16B-0D7169EBD889}" type="slidenum">
              <a:rPr lang="en-US" smtClean="0"/>
              <a:t>10</a:t>
            </a:fld>
            <a:endParaRPr lang="en-US" dirty="0"/>
          </a:p>
        </p:txBody>
      </p:sp>
    </p:spTree>
    <p:extLst>
      <p:ext uri="{BB962C8B-B14F-4D97-AF65-F5344CB8AC3E}">
        <p14:creationId xmlns:p14="http://schemas.microsoft.com/office/powerpoint/2010/main" val="1482289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E2B33-119F-DA49-BDFA-6D668D94182C}"/>
              </a:ext>
            </a:extLst>
          </p:cNvPr>
          <p:cNvSpPr>
            <a:spLocks noGrp="1"/>
          </p:cNvSpPr>
          <p:nvPr>
            <p:ph type="title"/>
          </p:nvPr>
        </p:nvSpPr>
        <p:spPr/>
        <p:txBody>
          <a:bodyPr/>
          <a:lstStyle/>
          <a:p>
            <a:r>
              <a:rPr lang="en-US" altLang="zh-CN" dirty="0"/>
              <a:t>3.1 </a:t>
            </a:r>
            <a:r>
              <a:rPr lang="zh-CN" altLang="en-US" dirty="0"/>
              <a:t>大数据管理挑战</a:t>
            </a:r>
            <a:endParaRPr kumimoji="1" lang="zh-CN" altLang="en-US" dirty="0"/>
          </a:p>
        </p:txBody>
      </p:sp>
      <p:sp>
        <p:nvSpPr>
          <p:cNvPr id="3" name="内容占位符 2">
            <a:extLst>
              <a:ext uri="{FF2B5EF4-FFF2-40B4-BE49-F238E27FC236}">
                <a16:creationId xmlns:a16="http://schemas.microsoft.com/office/drawing/2014/main" id="{E2C06B59-84BE-A04C-8990-F0BC7425E325}"/>
              </a:ext>
            </a:extLst>
          </p:cNvPr>
          <p:cNvSpPr>
            <a:spLocks noGrp="1"/>
          </p:cNvSpPr>
          <p:nvPr>
            <p:ph idx="1"/>
          </p:nvPr>
        </p:nvSpPr>
        <p:spPr/>
        <p:txBody>
          <a:bodyPr/>
          <a:lstStyle/>
          <a:p>
            <a:r>
              <a:rPr lang="zh-CN" altLang="zh-CN" dirty="0"/>
              <a:t>关系数据库遇到了巨大的挑战，而对于许多互联网应用来说，关系数据库的很多主要特性却往往无用武之地，</a:t>
            </a:r>
            <a:endParaRPr lang="en-US" altLang="zh-CN" dirty="0"/>
          </a:p>
          <a:p>
            <a:pPr lvl="1"/>
            <a:r>
              <a:rPr lang="en-US" altLang="zh-CN" dirty="0"/>
              <a:t>1</a:t>
            </a:r>
            <a:r>
              <a:rPr lang="zh-CN" altLang="zh-CN" dirty="0"/>
              <a:t>、很多互联网应用对</a:t>
            </a:r>
            <a:r>
              <a:rPr lang="zh-CN" altLang="zh-CN" dirty="0">
                <a:solidFill>
                  <a:srgbClr val="FF0000"/>
                </a:solidFill>
              </a:rPr>
              <a:t>一致性要求不</a:t>
            </a:r>
            <a:r>
              <a:rPr lang="zh-CN" altLang="zh-CN" dirty="0"/>
              <a:t>高，因此并不要求支持</a:t>
            </a:r>
            <a:r>
              <a:rPr lang="en-US" altLang="zh-CN" dirty="0"/>
              <a:t>ACID</a:t>
            </a:r>
            <a:r>
              <a:rPr lang="zh-CN" altLang="zh-CN" dirty="0"/>
              <a:t>特性的数据库事务。而支持</a:t>
            </a:r>
            <a:r>
              <a:rPr lang="en-US" altLang="zh-CN" dirty="0"/>
              <a:t>ACID</a:t>
            </a:r>
            <a:r>
              <a:rPr lang="zh-CN" altLang="zh-CN" dirty="0"/>
              <a:t>特性的事物通常代价较高，因此数据库事务管理成了制约数据库性能提高的一个重要因素。</a:t>
            </a:r>
            <a:endParaRPr lang="en-US" altLang="zh-CN" dirty="0"/>
          </a:p>
          <a:p>
            <a:pPr lvl="1"/>
            <a:r>
              <a:rPr lang="en-US" altLang="zh-CN" dirty="0"/>
              <a:t>2</a:t>
            </a:r>
            <a:r>
              <a:rPr lang="zh-CN" altLang="zh-CN" dirty="0"/>
              <a:t>、互联网应用通常是检索特定记录，例如根据主键或其它简单条件在</a:t>
            </a:r>
            <a:r>
              <a:rPr lang="zh-CN" altLang="zh-CN" dirty="0">
                <a:solidFill>
                  <a:srgbClr val="FF0000"/>
                </a:solidFill>
              </a:rPr>
              <a:t>单一数据表</a:t>
            </a:r>
            <a:r>
              <a:rPr lang="zh-CN" altLang="zh-CN" dirty="0"/>
              <a:t>上查询，并不需要对数据做统计或分析等涉及多个数据表的复杂连接查询。因此，查询处理的功能极大的弱化。</a:t>
            </a:r>
            <a:endParaRPr lang="en-US" altLang="zh-CN" dirty="0"/>
          </a:p>
          <a:p>
            <a:pPr lvl="1"/>
            <a:r>
              <a:rPr lang="en-US" altLang="zh-CN" dirty="0"/>
              <a:t>3</a:t>
            </a:r>
            <a:r>
              <a:rPr lang="zh-CN" altLang="zh-CN" dirty="0"/>
              <a:t>、关系数据库对数据要求规范，而互联网应用产生数据的</a:t>
            </a:r>
            <a:r>
              <a:rPr lang="zh-CN" altLang="zh-CN" dirty="0">
                <a:solidFill>
                  <a:srgbClr val="FF0000"/>
                </a:solidFill>
              </a:rPr>
              <a:t>多样性及稀疏性</a:t>
            </a:r>
            <a:r>
              <a:rPr lang="zh-CN" altLang="zh-CN" dirty="0"/>
              <a:t>。这也对关系数据库构成了极大的挑战。 </a:t>
            </a:r>
            <a:endParaRPr kumimoji="1" lang="zh-CN" altLang="en-US" dirty="0"/>
          </a:p>
        </p:txBody>
      </p:sp>
      <p:sp>
        <p:nvSpPr>
          <p:cNvPr id="4" name="灯片编号占位符 3">
            <a:extLst>
              <a:ext uri="{FF2B5EF4-FFF2-40B4-BE49-F238E27FC236}">
                <a16:creationId xmlns:a16="http://schemas.microsoft.com/office/drawing/2014/main" id="{6F4E859C-68E1-6B46-B2E4-6EDFE9982089}"/>
              </a:ext>
            </a:extLst>
          </p:cNvPr>
          <p:cNvSpPr>
            <a:spLocks noGrp="1"/>
          </p:cNvSpPr>
          <p:nvPr>
            <p:ph type="sldNum" sz="quarter" idx="12"/>
          </p:nvPr>
        </p:nvSpPr>
        <p:spPr/>
        <p:txBody>
          <a:bodyPr/>
          <a:lstStyle/>
          <a:p>
            <a:fld id="{B13F0FA4-29F4-4B1D-A16B-0D7169EBD889}" type="slidenum">
              <a:rPr lang="en-US" smtClean="0"/>
              <a:t>11</a:t>
            </a:fld>
            <a:endParaRPr lang="en-US" dirty="0"/>
          </a:p>
        </p:txBody>
      </p:sp>
    </p:spTree>
    <p:extLst>
      <p:ext uri="{BB962C8B-B14F-4D97-AF65-F5344CB8AC3E}">
        <p14:creationId xmlns:p14="http://schemas.microsoft.com/office/powerpoint/2010/main" val="3355527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a:t>目    录</a:t>
            </a:r>
            <a:endParaRPr lang="en-US"/>
          </a:p>
        </p:txBody>
      </p:sp>
      <p:sp>
        <p:nvSpPr>
          <p:cNvPr id="3" name="Content Placeholder 2">
            <a:extLst>
              <a:ext uri="{FF2B5EF4-FFF2-40B4-BE49-F238E27FC236}">
                <a16:creationId xmlns:a16="http://schemas.microsoft.com/office/drawing/2014/main" id="{257E60E8-C24A-4ABE-A75A-68AD41EFD850}"/>
              </a:ext>
            </a:extLst>
          </p:cNvPr>
          <p:cNvSpPr>
            <a:spLocks noGrp="1"/>
          </p:cNvSpPr>
          <p:nvPr>
            <p:ph idx="1"/>
          </p:nvPr>
        </p:nvSpPr>
        <p:spPr/>
        <p:txBody>
          <a:bodyPr/>
          <a:lstStyle/>
          <a:p>
            <a:r>
              <a:rPr lang="en-US" altLang="zh-CN" dirty="0">
                <a:solidFill>
                  <a:schemeClr val="bg1">
                    <a:lumMod val="50000"/>
                  </a:schemeClr>
                </a:solidFill>
              </a:rPr>
              <a:t>3</a:t>
            </a:r>
            <a:r>
              <a:rPr lang="en-US" dirty="0">
                <a:solidFill>
                  <a:schemeClr val="bg1">
                    <a:lumMod val="50000"/>
                  </a:schemeClr>
                </a:solidFill>
              </a:rPr>
              <a:t>.1 </a:t>
            </a:r>
            <a:r>
              <a:rPr lang="zh-CN" altLang="en-US" dirty="0">
                <a:solidFill>
                  <a:schemeClr val="bg1">
                    <a:lumMod val="50000"/>
                  </a:schemeClr>
                </a:solidFill>
              </a:rPr>
              <a:t>大数据管理挑战</a:t>
            </a:r>
            <a:endParaRPr lang="en-US" altLang="zh-CN" dirty="0">
              <a:solidFill>
                <a:schemeClr val="bg1">
                  <a:lumMod val="50000"/>
                </a:schemeClr>
              </a:solidFill>
            </a:endParaRPr>
          </a:p>
          <a:p>
            <a:r>
              <a:rPr lang="en-US" altLang="zh-CN" dirty="0">
                <a:solidFill>
                  <a:srgbClr val="FF0000"/>
                </a:solidFill>
              </a:rPr>
              <a:t>3.2 </a:t>
            </a:r>
            <a:r>
              <a:rPr lang="zh-CN" altLang="en-US" dirty="0">
                <a:solidFill>
                  <a:srgbClr val="FF0000"/>
                </a:solidFill>
              </a:rPr>
              <a:t>大数据的划分</a:t>
            </a:r>
            <a:endParaRPr lang="en-US" altLang="zh-CN" dirty="0">
              <a:solidFill>
                <a:srgbClr val="FF0000"/>
              </a:solidFill>
            </a:endParaRPr>
          </a:p>
          <a:p>
            <a:r>
              <a:rPr lang="en-US" altLang="zh-CN" dirty="0"/>
              <a:t>3.3 </a:t>
            </a:r>
            <a:r>
              <a:rPr lang="zh-CN" altLang="en-US" dirty="0"/>
              <a:t>大数据的组织管理模式</a:t>
            </a:r>
            <a:endParaRPr lang="en-US" altLang="zh-CN" dirty="0"/>
          </a:p>
          <a:p>
            <a:r>
              <a:rPr lang="en-US" altLang="zh-CN" dirty="0"/>
              <a:t>3.4 </a:t>
            </a:r>
            <a:r>
              <a:rPr lang="zh-CN" altLang="en-US" dirty="0"/>
              <a:t>大数据仓库系统</a:t>
            </a:r>
            <a:endParaRPr lang="en-US" altLang="zh-CN" dirty="0"/>
          </a:p>
          <a:p>
            <a:pPr marL="0" indent="0">
              <a:buNone/>
            </a:pPr>
            <a:endParaRPr lang="en-US" dirty="0"/>
          </a:p>
        </p:txBody>
      </p:sp>
      <p:sp>
        <p:nvSpPr>
          <p:cNvPr id="4" name="灯片编号占位符 3">
            <a:extLst>
              <a:ext uri="{FF2B5EF4-FFF2-40B4-BE49-F238E27FC236}">
                <a16:creationId xmlns:a16="http://schemas.microsoft.com/office/drawing/2014/main" id="{5BF77DC4-639F-EE40-872C-9CB80A13E0FD}"/>
              </a:ext>
            </a:extLst>
          </p:cNvPr>
          <p:cNvSpPr>
            <a:spLocks noGrp="1"/>
          </p:cNvSpPr>
          <p:nvPr>
            <p:ph type="sldNum" sz="quarter" idx="12"/>
          </p:nvPr>
        </p:nvSpPr>
        <p:spPr/>
        <p:txBody>
          <a:bodyPr/>
          <a:lstStyle/>
          <a:p>
            <a:fld id="{B13F0FA4-29F4-4B1D-A16B-0D7169EBD889}" type="slidenum">
              <a:rPr lang="en-US" smtClean="0"/>
              <a:t>12</a:t>
            </a:fld>
            <a:endParaRPr lang="en-US" dirty="0"/>
          </a:p>
        </p:txBody>
      </p:sp>
    </p:spTree>
    <p:extLst>
      <p:ext uri="{BB962C8B-B14F-4D97-AF65-F5344CB8AC3E}">
        <p14:creationId xmlns:p14="http://schemas.microsoft.com/office/powerpoint/2010/main" val="395629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5C6F8-1FCB-49F7-A69B-E2D0C4E9CA70}"/>
              </a:ext>
            </a:extLst>
          </p:cNvPr>
          <p:cNvSpPr>
            <a:spLocks noGrp="1"/>
          </p:cNvSpPr>
          <p:nvPr>
            <p:ph type="title"/>
          </p:nvPr>
        </p:nvSpPr>
        <p:spPr/>
        <p:txBody>
          <a:bodyPr/>
          <a:lstStyle/>
          <a:p>
            <a:r>
              <a:rPr lang="en-US" dirty="0"/>
              <a:t>3.2 </a:t>
            </a:r>
            <a:r>
              <a:rPr lang="zh-CN" altLang="en-US" dirty="0"/>
              <a:t>大数据的划分</a:t>
            </a:r>
            <a:endParaRPr lang="en-US" dirty="0"/>
          </a:p>
        </p:txBody>
      </p:sp>
      <p:sp>
        <p:nvSpPr>
          <p:cNvPr id="3" name="Content Placeholder 2">
            <a:extLst>
              <a:ext uri="{FF2B5EF4-FFF2-40B4-BE49-F238E27FC236}">
                <a16:creationId xmlns:a16="http://schemas.microsoft.com/office/drawing/2014/main" id="{2AAE30D9-39DE-4737-A843-BA98ADA3B123}"/>
              </a:ext>
            </a:extLst>
          </p:cNvPr>
          <p:cNvSpPr>
            <a:spLocks noGrp="1"/>
          </p:cNvSpPr>
          <p:nvPr>
            <p:ph idx="1"/>
          </p:nvPr>
        </p:nvSpPr>
        <p:spPr>
          <a:xfrm>
            <a:off x="680483" y="1160757"/>
            <a:ext cx="10930269" cy="2731898"/>
          </a:xfrm>
        </p:spPr>
        <p:txBody>
          <a:bodyPr/>
          <a:lstStyle/>
          <a:p>
            <a:r>
              <a:rPr lang="zh-CN" altLang="en-US" dirty="0"/>
              <a:t>当数据规模增大、访问量增大，单一数据库无法满足性能需求</a:t>
            </a:r>
            <a:endParaRPr lang="en-US" altLang="zh-CN" dirty="0"/>
          </a:p>
          <a:p>
            <a:r>
              <a:rPr lang="zh-CN" altLang="en-US" dirty="0"/>
              <a:t>解决方式：对数据库进行划分</a:t>
            </a:r>
            <a:endParaRPr lang="en-US" altLang="zh-CN" dirty="0"/>
          </a:p>
          <a:p>
            <a:pPr lvl="1"/>
            <a:r>
              <a:rPr lang="zh-CN" altLang="en-US" dirty="0"/>
              <a:t>垂直划分：按照所涉及的应用子系统进行划分</a:t>
            </a:r>
            <a:endParaRPr lang="en-US" altLang="zh-CN" dirty="0"/>
          </a:p>
          <a:p>
            <a:pPr lvl="1"/>
            <a:r>
              <a:rPr lang="zh-CN" altLang="en-US" dirty="0"/>
              <a:t>水平划分：将大数据表按照某种规则，切分到具有相同表结构的多个数据库中</a:t>
            </a:r>
            <a:endParaRPr lang="en-US" dirty="0"/>
          </a:p>
        </p:txBody>
      </p:sp>
      <p:pic>
        <p:nvPicPr>
          <p:cNvPr id="10" name="Picture 9">
            <a:extLst>
              <a:ext uri="{FF2B5EF4-FFF2-40B4-BE49-F238E27FC236}">
                <a16:creationId xmlns:a16="http://schemas.microsoft.com/office/drawing/2014/main" id="{261A6D8F-CEBE-4C91-925B-AD1D1AB8E4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98" y="3680988"/>
            <a:ext cx="976519" cy="976519"/>
          </a:xfrm>
          <a:prstGeom prst="rect">
            <a:avLst/>
          </a:prstGeom>
        </p:spPr>
      </p:pic>
      <p:cxnSp>
        <p:nvCxnSpPr>
          <p:cNvPr id="12" name="Straight Arrow Connector 11">
            <a:extLst>
              <a:ext uri="{FF2B5EF4-FFF2-40B4-BE49-F238E27FC236}">
                <a16:creationId xmlns:a16="http://schemas.microsoft.com/office/drawing/2014/main" id="{CFA0D2FB-73E4-4108-B7BA-316E6F142B4A}"/>
              </a:ext>
            </a:extLst>
          </p:cNvPr>
          <p:cNvCxnSpPr>
            <a:cxnSpLocks/>
            <a:stCxn id="10" idx="3"/>
            <a:endCxn id="14" idx="1"/>
          </p:cNvCxnSpPr>
          <p:nvPr/>
        </p:nvCxnSpPr>
        <p:spPr>
          <a:xfrm flipV="1">
            <a:off x="1570917" y="4169247"/>
            <a:ext cx="64976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2203133D-8289-457B-BD65-B82278333DF6}"/>
              </a:ext>
            </a:extLst>
          </p:cNvPr>
          <p:cNvSpPr/>
          <p:nvPr/>
        </p:nvSpPr>
        <p:spPr>
          <a:xfrm>
            <a:off x="2220686" y="3764387"/>
            <a:ext cx="1623491" cy="809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300"/>
              </a:spcAft>
            </a:pPr>
            <a:r>
              <a:rPr lang="zh-CN" altLang="en-US" sz="1600" dirty="0">
                <a:latin typeface="微软雅黑" panose="020B0503020204020204" pitchFamily="34" charset="-122"/>
                <a:ea typeface="微软雅黑" panose="020B0503020204020204" pitchFamily="34" charset="-122"/>
              </a:rPr>
              <a:t>垂直划分</a:t>
            </a:r>
            <a:endParaRPr lang="en-US" altLang="zh-CN" sz="1600" dirty="0">
              <a:latin typeface="微软雅黑" panose="020B0503020204020204" pitchFamily="34" charset="-122"/>
              <a:ea typeface="微软雅黑" panose="020B0503020204020204" pitchFamily="34" charset="-122"/>
            </a:endParaRPr>
          </a:p>
          <a:p>
            <a:pPr algn="ctr"/>
            <a:r>
              <a:rPr lang="zh-CN" altLang="en-US" sz="1200" dirty="0">
                <a:latin typeface="微软雅黑" panose="020B0503020204020204" pitchFamily="34" charset="-122"/>
                <a:ea typeface="微软雅黑" panose="020B0503020204020204" pitchFamily="34" charset="-122"/>
              </a:rPr>
              <a:t>业务紧密，表间关联密切的划在一起</a:t>
            </a:r>
            <a:endParaRPr lang="en-US" sz="1200" dirty="0">
              <a:latin typeface="微软雅黑" panose="020B0503020204020204" pitchFamily="34" charset="-122"/>
              <a:ea typeface="微软雅黑" panose="020B0503020204020204" pitchFamily="34" charset="-122"/>
            </a:endParaRPr>
          </a:p>
          <a:p>
            <a:pPr algn="ctr"/>
            <a:endParaRPr lang="en-US" sz="1600" dirty="0">
              <a:latin typeface="微软雅黑" panose="020B0503020204020204" pitchFamily="34" charset="-122"/>
              <a:ea typeface="微软雅黑" panose="020B0503020204020204" pitchFamily="34" charset="-122"/>
            </a:endParaRPr>
          </a:p>
        </p:txBody>
      </p:sp>
      <p:pic>
        <p:nvPicPr>
          <p:cNvPr id="19" name="Picture 18">
            <a:extLst>
              <a:ext uri="{FF2B5EF4-FFF2-40B4-BE49-F238E27FC236}">
                <a16:creationId xmlns:a16="http://schemas.microsoft.com/office/drawing/2014/main" id="{F4ABBC5B-8977-4F1B-9628-2792943ECF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0465" y="3160680"/>
            <a:ext cx="482602" cy="605718"/>
          </a:xfrm>
          <a:prstGeom prst="rect">
            <a:avLst/>
          </a:prstGeom>
        </p:spPr>
      </p:pic>
      <p:pic>
        <p:nvPicPr>
          <p:cNvPr id="20" name="Picture 19">
            <a:extLst>
              <a:ext uri="{FF2B5EF4-FFF2-40B4-BE49-F238E27FC236}">
                <a16:creationId xmlns:a16="http://schemas.microsoft.com/office/drawing/2014/main" id="{F6606413-B078-45A9-865F-E5389B1878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0465" y="3866389"/>
            <a:ext cx="482602" cy="605718"/>
          </a:xfrm>
          <a:prstGeom prst="rect">
            <a:avLst/>
          </a:prstGeom>
        </p:spPr>
      </p:pic>
      <p:pic>
        <p:nvPicPr>
          <p:cNvPr id="21" name="Picture 20">
            <a:extLst>
              <a:ext uri="{FF2B5EF4-FFF2-40B4-BE49-F238E27FC236}">
                <a16:creationId xmlns:a16="http://schemas.microsoft.com/office/drawing/2014/main" id="{DF02731B-D7A7-4489-87D9-6A57D51934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0465" y="4572102"/>
            <a:ext cx="482602" cy="605718"/>
          </a:xfrm>
          <a:prstGeom prst="rect">
            <a:avLst/>
          </a:prstGeom>
        </p:spPr>
      </p:pic>
      <p:cxnSp>
        <p:nvCxnSpPr>
          <p:cNvPr id="25" name="Straight Arrow Connector 24">
            <a:extLst>
              <a:ext uri="{FF2B5EF4-FFF2-40B4-BE49-F238E27FC236}">
                <a16:creationId xmlns:a16="http://schemas.microsoft.com/office/drawing/2014/main" id="{F5868EB0-DCA7-4703-AD7C-DD271B813B01}"/>
              </a:ext>
            </a:extLst>
          </p:cNvPr>
          <p:cNvCxnSpPr>
            <a:cxnSpLocks/>
            <a:stCxn id="14" idx="3"/>
            <a:endCxn id="19" idx="1"/>
          </p:cNvCxnSpPr>
          <p:nvPr/>
        </p:nvCxnSpPr>
        <p:spPr>
          <a:xfrm flipV="1">
            <a:off x="3844177" y="3463539"/>
            <a:ext cx="736288" cy="70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2A6B2AA-7302-42D7-BF71-FDC5F23D4514}"/>
              </a:ext>
            </a:extLst>
          </p:cNvPr>
          <p:cNvCxnSpPr>
            <a:cxnSpLocks/>
            <a:stCxn id="14" idx="3"/>
            <a:endCxn id="20" idx="1"/>
          </p:cNvCxnSpPr>
          <p:nvPr/>
        </p:nvCxnSpPr>
        <p:spPr>
          <a:xfrm>
            <a:off x="3844177" y="4169247"/>
            <a:ext cx="73628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A5BD305-D0CB-40D5-8277-7516D42F9B0C}"/>
              </a:ext>
            </a:extLst>
          </p:cNvPr>
          <p:cNvCxnSpPr>
            <a:cxnSpLocks/>
            <a:stCxn id="14" idx="3"/>
            <a:endCxn id="21" idx="1"/>
          </p:cNvCxnSpPr>
          <p:nvPr/>
        </p:nvCxnSpPr>
        <p:spPr>
          <a:xfrm>
            <a:off x="3844177" y="4169247"/>
            <a:ext cx="736288" cy="705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8D06F2AE-FD7C-4234-B122-5EA809500FB0}"/>
              </a:ext>
            </a:extLst>
          </p:cNvPr>
          <p:cNvSpPr/>
          <p:nvPr/>
        </p:nvSpPr>
        <p:spPr>
          <a:xfrm>
            <a:off x="3876842" y="5506671"/>
            <a:ext cx="1872021" cy="809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300"/>
              </a:spcAft>
            </a:pPr>
            <a:r>
              <a:rPr lang="zh-CN" altLang="en-US" sz="1600" dirty="0">
                <a:latin typeface="微软雅黑" panose="020B0503020204020204" pitchFamily="34" charset="-122"/>
                <a:ea typeface="微软雅黑" panose="020B0503020204020204" pitchFamily="34" charset="-122"/>
              </a:rPr>
              <a:t>水平划分</a:t>
            </a:r>
            <a:endParaRPr lang="en-US" altLang="zh-CN" sz="1600" dirty="0">
              <a:latin typeface="微软雅黑" panose="020B0503020204020204" pitchFamily="34" charset="-122"/>
              <a:ea typeface="微软雅黑" panose="020B0503020204020204" pitchFamily="34" charset="-122"/>
            </a:endParaRPr>
          </a:p>
          <a:p>
            <a:pPr algn="ctr"/>
            <a:r>
              <a:rPr lang="zh-CN" altLang="en-US" sz="1200" dirty="0">
                <a:latin typeface="微软雅黑" panose="020B0503020204020204" pitchFamily="34" charset="-122"/>
                <a:ea typeface="微软雅黑" panose="020B0503020204020204" pitchFamily="34" charset="-122"/>
              </a:rPr>
              <a:t>将主表和其关联表划分为多片，保留表结构</a:t>
            </a:r>
            <a:endParaRPr lang="en-US" sz="1200" dirty="0">
              <a:latin typeface="微软雅黑" panose="020B0503020204020204" pitchFamily="34" charset="-122"/>
              <a:ea typeface="微软雅黑" panose="020B0503020204020204" pitchFamily="34" charset="-122"/>
            </a:endParaRPr>
          </a:p>
          <a:p>
            <a:pPr algn="ctr"/>
            <a:endParaRPr lang="en-US" sz="1600" dirty="0">
              <a:latin typeface="微软雅黑" panose="020B0503020204020204" pitchFamily="34" charset="-122"/>
              <a:ea typeface="微软雅黑" panose="020B0503020204020204" pitchFamily="34" charset="-122"/>
            </a:endParaRPr>
          </a:p>
        </p:txBody>
      </p:sp>
      <p:sp>
        <p:nvSpPr>
          <p:cNvPr id="35" name="Rectangle 34">
            <a:extLst>
              <a:ext uri="{FF2B5EF4-FFF2-40B4-BE49-F238E27FC236}">
                <a16:creationId xmlns:a16="http://schemas.microsoft.com/office/drawing/2014/main" id="{E2B4AB53-4A2A-460A-BBC7-6811FDA895CD}"/>
              </a:ext>
            </a:extLst>
          </p:cNvPr>
          <p:cNvSpPr/>
          <p:nvPr/>
        </p:nvSpPr>
        <p:spPr>
          <a:xfrm>
            <a:off x="5050494" y="3278873"/>
            <a:ext cx="532518" cy="369332"/>
          </a:xfrm>
          <a:prstGeom prst="rect">
            <a:avLst/>
          </a:prstGeom>
        </p:spPr>
        <p:txBody>
          <a:bodyPr wrap="none">
            <a:spAutoFit/>
          </a:bodyPr>
          <a:lstStyle/>
          <a:p>
            <a:r>
              <a:rPr lang="zh-CN" altLang="en-US" dirty="0"/>
              <a:t>表</a:t>
            </a:r>
            <a:r>
              <a:rPr lang="en-US" altLang="zh-CN" dirty="0"/>
              <a:t>1</a:t>
            </a:r>
            <a:endParaRPr lang="en-US" dirty="0"/>
          </a:p>
        </p:txBody>
      </p:sp>
      <p:pic>
        <p:nvPicPr>
          <p:cNvPr id="36" name="Picture 35">
            <a:extLst>
              <a:ext uri="{FF2B5EF4-FFF2-40B4-BE49-F238E27FC236}">
                <a16:creationId xmlns:a16="http://schemas.microsoft.com/office/drawing/2014/main" id="{DC661878-D951-42EA-AF3D-012C4A310D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6960" y="5397720"/>
            <a:ext cx="482602" cy="299523"/>
          </a:xfrm>
          <a:prstGeom prst="rect">
            <a:avLst/>
          </a:prstGeom>
        </p:spPr>
      </p:pic>
      <p:sp>
        <p:nvSpPr>
          <p:cNvPr id="43" name="Rectangle 42">
            <a:extLst>
              <a:ext uri="{FF2B5EF4-FFF2-40B4-BE49-F238E27FC236}">
                <a16:creationId xmlns:a16="http://schemas.microsoft.com/office/drawing/2014/main" id="{55DE5D94-1BF8-46C1-9FA4-D3FF249D4EB9}"/>
              </a:ext>
            </a:extLst>
          </p:cNvPr>
          <p:cNvSpPr/>
          <p:nvPr/>
        </p:nvSpPr>
        <p:spPr>
          <a:xfrm>
            <a:off x="5050494" y="3950774"/>
            <a:ext cx="532518" cy="369332"/>
          </a:xfrm>
          <a:prstGeom prst="rect">
            <a:avLst/>
          </a:prstGeom>
        </p:spPr>
        <p:txBody>
          <a:bodyPr wrap="none">
            <a:spAutoFit/>
          </a:bodyPr>
          <a:lstStyle/>
          <a:p>
            <a:r>
              <a:rPr lang="zh-CN" altLang="en-US" dirty="0"/>
              <a:t>表</a:t>
            </a:r>
            <a:r>
              <a:rPr lang="en-US" altLang="zh-CN" dirty="0"/>
              <a:t>2</a:t>
            </a:r>
            <a:endParaRPr lang="en-US" dirty="0"/>
          </a:p>
        </p:txBody>
      </p:sp>
      <p:sp>
        <p:nvSpPr>
          <p:cNvPr id="44" name="Rectangle 43">
            <a:extLst>
              <a:ext uri="{FF2B5EF4-FFF2-40B4-BE49-F238E27FC236}">
                <a16:creationId xmlns:a16="http://schemas.microsoft.com/office/drawing/2014/main" id="{9EF905ED-196A-4F73-B6FF-C225FF054701}"/>
              </a:ext>
            </a:extLst>
          </p:cNvPr>
          <p:cNvSpPr/>
          <p:nvPr/>
        </p:nvSpPr>
        <p:spPr>
          <a:xfrm>
            <a:off x="5075012" y="4671580"/>
            <a:ext cx="532518" cy="369332"/>
          </a:xfrm>
          <a:prstGeom prst="rect">
            <a:avLst/>
          </a:prstGeom>
        </p:spPr>
        <p:txBody>
          <a:bodyPr wrap="none">
            <a:spAutoFit/>
          </a:bodyPr>
          <a:lstStyle/>
          <a:p>
            <a:r>
              <a:rPr lang="zh-CN" altLang="en-US" dirty="0"/>
              <a:t>表</a:t>
            </a:r>
            <a:r>
              <a:rPr lang="en-US" altLang="zh-CN" dirty="0"/>
              <a:t>3</a:t>
            </a:r>
            <a:endParaRPr lang="en-US" dirty="0"/>
          </a:p>
        </p:txBody>
      </p:sp>
      <p:sp>
        <p:nvSpPr>
          <p:cNvPr id="45" name="Rectangle 44">
            <a:extLst>
              <a:ext uri="{FF2B5EF4-FFF2-40B4-BE49-F238E27FC236}">
                <a16:creationId xmlns:a16="http://schemas.microsoft.com/office/drawing/2014/main" id="{E9BBF5BE-8C90-48FC-A7F7-6F3E930FD20E}"/>
              </a:ext>
            </a:extLst>
          </p:cNvPr>
          <p:cNvSpPr/>
          <p:nvPr/>
        </p:nvSpPr>
        <p:spPr>
          <a:xfrm>
            <a:off x="7439562" y="5362815"/>
            <a:ext cx="720069" cy="369332"/>
          </a:xfrm>
          <a:prstGeom prst="rect">
            <a:avLst/>
          </a:prstGeom>
        </p:spPr>
        <p:txBody>
          <a:bodyPr wrap="none">
            <a:spAutoFit/>
          </a:bodyPr>
          <a:lstStyle/>
          <a:p>
            <a:r>
              <a:rPr lang="zh-CN" altLang="en-US" dirty="0"/>
              <a:t>表</a:t>
            </a:r>
            <a:r>
              <a:rPr lang="en-US" altLang="zh-CN" dirty="0"/>
              <a:t>3-2</a:t>
            </a:r>
            <a:endParaRPr lang="en-US" dirty="0"/>
          </a:p>
        </p:txBody>
      </p:sp>
      <p:pic>
        <p:nvPicPr>
          <p:cNvPr id="46" name="Picture 45">
            <a:extLst>
              <a:ext uri="{FF2B5EF4-FFF2-40B4-BE49-F238E27FC236}">
                <a16:creationId xmlns:a16="http://schemas.microsoft.com/office/drawing/2014/main" id="{CB18EA5B-481C-48E9-84C2-AAC1D511F5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6960" y="5800072"/>
            <a:ext cx="482602" cy="299523"/>
          </a:xfrm>
          <a:prstGeom prst="rect">
            <a:avLst/>
          </a:prstGeom>
        </p:spPr>
      </p:pic>
      <p:pic>
        <p:nvPicPr>
          <p:cNvPr id="47" name="Picture 46">
            <a:extLst>
              <a:ext uri="{FF2B5EF4-FFF2-40B4-BE49-F238E27FC236}">
                <a16:creationId xmlns:a16="http://schemas.microsoft.com/office/drawing/2014/main" id="{D8CE13D3-EB26-41FF-BEF1-94BC03ED76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6960" y="6202424"/>
            <a:ext cx="482602" cy="299523"/>
          </a:xfrm>
          <a:prstGeom prst="rect">
            <a:avLst/>
          </a:prstGeom>
        </p:spPr>
      </p:pic>
      <p:pic>
        <p:nvPicPr>
          <p:cNvPr id="48" name="Picture 47">
            <a:extLst>
              <a:ext uri="{FF2B5EF4-FFF2-40B4-BE49-F238E27FC236}">
                <a16:creationId xmlns:a16="http://schemas.microsoft.com/office/drawing/2014/main" id="{AAF5DBE2-C463-46DB-B3D1-4F04492DE7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6960" y="4995367"/>
            <a:ext cx="482602" cy="299523"/>
          </a:xfrm>
          <a:prstGeom prst="rect">
            <a:avLst/>
          </a:prstGeom>
        </p:spPr>
      </p:pic>
      <p:sp>
        <p:nvSpPr>
          <p:cNvPr id="49" name="Rectangle 48">
            <a:extLst>
              <a:ext uri="{FF2B5EF4-FFF2-40B4-BE49-F238E27FC236}">
                <a16:creationId xmlns:a16="http://schemas.microsoft.com/office/drawing/2014/main" id="{F3469AFF-FD6D-400E-8C18-3F302F64707B}"/>
              </a:ext>
            </a:extLst>
          </p:cNvPr>
          <p:cNvSpPr/>
          <p:nvPr/>
        </p:nvSpPr>
        <p:spPr>
          <a:xfrm>
            <a:off x="7439562" y="4976031"/>
            <a:ext cx="720069" cy="369332"/>
          </a:xfrm>
          <a:prstGeom prst="rect">
            <a:avLst/>
          </a:prstGeom>
        </p:spPr>
        <p:txBody>
          <a:bodyPr wrap="none">
            <a:spAutoFit/>
          </a:bodyPr>
          <a:lstStyle/>
          <a:p>
            <a:r>
              <a:rPr lang="zh-CN" altLang="en-US" dirty="0"/>
              <a:t>表</a:t>
            </a:r>
            <a:r>
              <a:rPr lang="en-US" altLang="zh-CN" dirty="0"/>
              <a:t>3-1</a:t>
            </a:r>
            <a:endParaRPr lang="en-US" dirty="0"/>
          </a:p>
        </p:txBody>
      </p:sp>
      <p:sp>
        <p:nvSpPr>
          <p:cNvPr id="50" name="Rectangle 49">
            <a:extLst>
              <a:ext uri="{FF2B5EF4-FFF2-40B4-BE49-F238E27FC236}">
                <a16:creationId xmlns:a16="http://schemas.microsoft.com/office/drawing/2014/main" id="{A178AC7D-E385-4355-9F24-CB058C676601}"/>
              </a:ext>
            </a:extLst>
          </p:cNvPr>
          <p:cNvSpPr/>
          <p:nvPr/>
        </p:nvSpPr>
        <p:spPr>
          <a:xfrm>
            <a:off x="7439562" y="6150564"/>
            <a:ext cx="720069" cy="369332"/>
          </a:xfrm>
          <a:prstGeom prst="rect">
            <a:avLst/>
          </a:prstGeom>
        </p:spPr>
        <p:txBody>
          <a:bodyPr wrap="none">
            <a:spAutoFit/>
          </a:bodyPr>
          <a:lstStyle/>
          <a:p>
            <a:r>
              <a:rPr lang="zh-CN" altLang="en-US" dirty="0"/>
              <a:t>表</a:t>
            </a:r>
            <a:r>
              <a:rPr lang="en-US" altLang="zh-CN" dirty="0"/>
              <a:t>3-4</a:t>
            </a:r>
            <a:endParaRPr lang="en-US" dirty="0"/>
          </a:p>
        </p:txBody>
      </p:sp>
      <p:sp>
        <p:nvSpPr>
          <p:cNvPr id="51" name="Rectangle 50">
            <a:extLst>
              <a:ext uri="{FF2B5EF4-FFF2-40B4-BE49-F238E27FC236}">
                <a16:creationId xmlns:a16="http://schemas.microsoft.com/office/drawing/2014/main" id="{544290ED-87C6-4ECA-B1B4-E5AF29C27D02}"/>
              </a:ext>
            </a:extLst>
          </p:cNvPr>
          <p:cNvSpPr/>
          <p:nvPr/>
        </p:nvSpPr>
        <p:spPr>
          <a:xfrm>
            <a:off x="7439562" y="5763780"/>
            <a:ext cx="720069" cy="369332"/>
          </a:xfrm>
          <a:prstGeom prst="rect">
            <a:avLst/>
          </a:prstGeom>
        </p:spPr>
        <p:txBody>
          <a:bodyPr wrap="none">
            <a:spAutoFit/>
          </a:bodyPr>
          <a:lstStyle/>
          <a:p>
            <a:r>
              <a:rPr lang="zh-CN" altLang="en-US" dirty="0"/>
              <a:t>表</a:t>
            </a:r>
            <a:r>
              <a:rPr lang="en-US" altLang="zh-CN" dirty="0"/>
              <a:t>3-3</a:t>
            </a:r>
            <a:endParaRPr lang="en-US" dirty="0"/>
          </a:p>
        </p:txBody>
      </p:sp>
      <p:sp>
        <p:nvSpPr>
          <p:cNvPr id="52" name="Left Brace 51">
            <a:extLst>
              <a:ext uri="{FF2B5EF4-FFF2-40B4-BE49-F238E27FC236}">
                <a16:creationId xmlns:a16="http://schemas.microsoft.com/office/drawing/2014/main" id="{37986994-FDB3-4735-A55C-CE74D00FDDA1}"/>
              </a:ext>
            </a:extLst>
          </p:cNvPr>
          <p:cNvSpPr/>
          <p:nvPr/>
        </p:nvSpPr>
        <p:spPr>
          <a:xfrm>
            <a:off x="6700072" y="5090551"/>
            <a:ext cx="214976" cy="1346457"/>
          </a:xfrm>
          <a:prstGeom prst="leftBrace">
            <a:avLst>
              <a:gd name="adj1" fmla="val 8333"/>
              <a:gd name="adj2" fmla="val 4937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B628BEA9-75CC-4BC5-8F57-A84298EB155E}"/>
              </a:ext>
            </a:extLst>
          </p:cNvPr>
          <p:cNvCxnSpPr>
            <a:cxnSpLocks/>
            <a:stCxn id="34" idx="3"/>
            <a:endCxn id="52" idx="1"/>
          </p:cNvCxnSpPr>
          <p:nvPr/>
        </p:nvCxnSpPr>
        <p:spPr>
          <a:xfrm flipV="1">
            <a:off x="5748863" y="5755310"/>
            <a:ext cx="951209" cy="15622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6" name="Straight Arrow Connector 55">
            <a:extLst>
              <a:ext uri="{FF2B5EF4-FFF2-40B4-BE49-F238E27FC236}">
                <a16:creationId xmlns:a16="http://schemas.microsoft.com/office/drawing/2014/main" id="{93E48615-CAFD-4DEA-A901-E582BA8C7148}"/>
              </a:ext>
            </a:extLst>
          </p:cNvPr>
          <p:cNvCxnSpPr>
            <a:cxnSpLocks/>
            <a:stCxn id="21" idx="2"/>
            <a:endCxn id="34" idx="0"/>
          </p:cNvCxnSpPr>
          <p:nvPr/>
        </p:nvCxnSpPr>
        <p:spPr>
          <a:xfrm flipH="1">
            <a:off x="4812853" y="5177820"/>
            <a:ext cx="8913" cy="32885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4" name="灯片编号占位符 3">
            <a:extLst>
              <a:ext uri="{FF2B5EF4-FFF2-40B4-BE49-F238E27FC236}">
                <a16:creationId xmlns:a16="http://schemas.microsoft.com/office/drawing/2014/main" id="{B09C0FF4-172A-9C49-995D-3F31A80D7DE3}"/>
              </a:ext>
            </a:extLst>
          </p:cNvPr>
          <p:cNvSpPr>
            <a:spLocks noGrp="1"/>
          </p:cNvSpPr>
          <p:nvPr>
            <p:ph type="sldNum" sz="quarter" idx="12"/>
          </p:nvPr>
        </p:nvSpPr>
        <p:spPr/>
        <p:txBody>
          <a:bodyPr/>
          <a:lstStyle/>
          <a:p>
            <a:fld id="{B13F0FA4-29F4-4B1D-A16B-0D7169EBD889}" type="slidenum">
              <a:rPr lang="en-US" smtClean="0"/>
              <a:t>13</a:t>
            </a:fld>
            <a:endParaRPr lang="en-US" dirty="0"/>
          </a:p>
        </p:txBody>
      </p:sp>
    </p:spTree>
    <p:extLst>
      <p:ext uri="{BB962C8B-B14F-4D97-AF65-F5344CB8AC3E}">
        <p14:creationId xmlns:p14="http://schemas.microsoft.com/office/powerpoint/2010/main" val="4133658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1A59-F18C-4680-B477-2F6FB283B029}"/>
              </a:ext>
            </a:extLst>
          </p:cNvPr>
          <p:cNvSpPr>
            <a:spLocks noGrp="1"/>
          </p:cNvSpPr>
          <p:nvPr>
            <p:ph type="title"/>
          </p:nvPr>
        </p:nvSpPr>
        <p:spPr/>
        <p:txBody>
          <a:bodyPr/>
          <a:lstStyle/>
          <a:p>
            <a:r>
              <a:rPr lang="en-US" dirty="0"/>
              <a:t>3.2 </a:t>
            </a:r>
            <a:r>
              <a:rPr lang="zh-CN" altLang="en-US" dirty="0"/>
              <a:t>大数据的划分</a:t>
            </a:r>
            <a:endParaRPr lang="en-US" dirty="0"/>
          </a:p>
        </p:txBody>
      </p:sp>
      <p:sp>
        <p:nvSpPr>
          <p:cNvPr id="3" name="Content Placeholder 2">
            <a:extLst>
              <a:ext uri="{FF2B5EF4-FFF2-40B4-BE49-F238E27FC236}">
                <a16:creationId xmlns:a16="http://schemas.microsoft.com/office/drawing/2014/main" id="{31C64F57-EBDF-4FD9-A24E-0F19563EAB2A}"/>
              </a:ext>
            </a:extLst>
          </p:cNvPr>
          <p:cNvSpPr>
            <a:spLocks noGrp="1"/>
          </p:cNvSpPr>
          <p:nvPr>
            <p:ph idx="1"/>
          </p:nvPr>
        </p:nvSpPr>
        <p:spPr/>
        <p:txBody>
          <a:bodyPr/>
          <a:lstStyle/>
          <a:p>
            <a:r>
              <a:rPr lang="zh-CN" altLang="en-US" dirty="0"/>
              <a:t>水平划分策略：</a:t>
            </a:r>
            <a:endParaRPr lang="en-US" altLang="zh-CN" dirty="0"/>
          </a:p>
          <a:p>
            <a:pPr lvl="1"/>
            <a:r>
              <a:rPr lang="zh-CN" altLang="en-US" dirty="0"/>
              <a:t>依据实体的属性值分布情况，将实体按照某种规则分成若干份</a:t>
            </a:r>
            <a:endParaRPr lang="en-US" altLang="zh-CN" dirty="0"/>
          </a:p>
          <a:p>
            <a:pPr lvl="2"/>
            <a:r>
              <a:rPr lang="zh-CN" altLang="en-US" dirty="0"/>
              <a:t>例，电商可根据用户所处的地域，将用户信息分别放置在不同的数据库里</a:t>
            </a:r>
            <a:endParaRPr lang="en-US" altLang="zh-CN" dirty="0"/>
          </a:p>
          <a:p>
            <a:pPr lvl="1"/>
            <a:r>
              <a:rPr lang="zh-CN" altLang="en-US" dirty="0"/>
              <a:t>依据属性值的哈希值来划分</a:t>
            </a:r>
            <a:endParaRPr lang="en-US" altLang="zh-CN" dirty="0"/>
          </a:p>
          <a:p>
            <a:pPr lvl="2"/>
            <a:r>
              <a:rPr lang="zh-CN" altLang="en-US" dirty="0"/>
              <a:t>可支持数据的动态分划，灵活性比较强</a:t>
            </a:r>
            <a:endParaRPr lang="en-US" altLang="zh-CN" dirty="0"/>
          </a:p>
          <a:p>
            <a:pPr lvl="1"/>
            <a:r>
              <a:rPr lang="zh-CN" altLang="en-US" dirty="0"/>
              <a:t>依据数据的时间戳进行划分</a:t>
            </a:r>
            <a:endParaRPr lang="en-US" altLang="zh-CN" dirty="0"/>
          </a:p>
          <a:p>
            <a:pPr lvl="1"/>
            <a:r>
              <a:rPr lang="zh-CN" altLang="en-US" dirty="0"/>
              <a:t>基于检索表的划分</a:t>
            </a:r>
            <a:endParaRPr lang="en-US" altLang="zh-CN" dirty="0"/>
          </a:p>
          <a:p>
            <a:pPr lvl="1"/>
            <a:r>
              <a:rPr lang="zh-CN" altLang="en-US" dirty="0"/>
              <a:t>基于地理位置的划分</a:t>
            </a:r>
            <a:endParaRPr lang="en-US" dirty="0"/>
          </a:p>
        </p:txBody>
      </p:sp>
      <p:sp>
        <p:nvSpPr>
          <p:cNvPr id="4" name="灯片编号占位符 3">
            <a:extLst>
              <a:ext uri="{FF2B5EF4-FFF2-40B4-BE49-F238E27FC236}">
                <a16:creationId xmlns:a16="http://schemas.microsoft.com/office/drawing/2014/main" id="{D69CD85C-EACC-A14F-A59B-5C2BBBE0619E}"/>
              </a:ext>
            </a:extLst>
          </p:cNvPr>
          <p:cNvSpPr>
            <a:spLocks noGrp="1"/>
          </p:cNvSpPr>
          <p:nvPr>
            <p:ph type="sldNum" sz="quarter" idx="12"/>
          </p:nvPr>
        </p:nvSpPr>
        <p:spPr/>
        <p:txBody>
          <a:bodyPr/>
          <a:lstStyle/>
          <a:p>
            <a:fld id="{B13F0FA4-29F4-4B1D-A16B-0D7169EBD889}" type="slidenum">
              <a:rPr lang="en-US" smtClean="0"/>
              <a:t>14</a:t>
            </a:fld>
            <a:endParaRPr lang="en-US" dirty="0"/>
          </a:p>
        </p:txBody>
      </p:sp>
    </p:spTree>
    <p:extLst>
      <p:ext uri="{BB962C8B-B14F-4D97-AF65-F5344CB8AC3E}">
        <p14:creationId xmlns:p14="http://schemas.microsoft.com/office/powerpoint/2010/main" val="45116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EE8B-A10F-4213-9091-11C714BFC426}"/>
              </a:ext>
            </a:extLst>
          </p:cNvPr>
          <p:cNvSpPr>
            <a:spLocks noGrp="1"/>
          </p:cNvSpPr>
          <p:nvPr>
            <p:ph type="title"/>
          </p:nvPr>
        </p:nvSpPr>
        <p:spPr/>
        <p:txBody>
          <a:bodyPr/>
          <a:lstStyle/>
          <a:p>
            <a:r>
              <a:rPr lang="en-US" altLang="zh-CN" dirty="0"/>
              <a:t>3.2 </a:t>
            </a:r>
            <a:r>
              <a:rPr lang="zh-CN" altLang="en-US" dirty="0"/>
              <a:t>大数据的划分</a:t>
            </a:r>
            <a:endParaRPr lang="en-US" dirty="0"/>
          </a:p>
        </p:txBody>
      </p:sp>
      <p:sp>
        <p:nvSpPr>
          <p:cNvPr id="3" name="Content Placeholder 2">
            <a:extLst>
              <a:ext uri="{FF2B5EF4-FFF2-40B4-BE49-F238E27FC236}">
                <a16:creationId xmlns:a16="http://schemas.microsoft.com/office/drawing/2014/main" id="{6A923C06-9CA7-4990-B169-F2AE750B9EA2}"/>
              </a:ext>
            </a:extLst>
          </p:cNvPr>
          <p:cNvSpPr>
            <a:spLocks noGrp="1"/>
          </p:cNvSpPr>
          <p:nvPr>
            <p:ph idx="1"/>
          </p:nvPr>
        </p:nvSpPr>
        <p:spPr/>
        <p:txBody>
          <a:bodyPr/>
          <a:lstStyle/>
          <a:p>
            <a:r>
              <a:rPr lang="zh-CN" altLang="en-US" dirty="0"/>
              <a:t>图数据的划分</a:t>
            </a:r>
            <a:endParaRPr lang="en-US" altLang="zh-CN" dirty="0"/>
          </a:p>
          <a:p>
            <a:pPr lvl="1"/>
            <a:r>
              <a:rPr lang="zh-CN" altLang="en-US" dirty="0"/>
              <a:t>图是描述现实世界中实体间复杂关系的一种有效方式。例如：社会网络、</a:t>
            </a:r>
            <a:r>
              <a:rPr lang="en-US" altLang="zh-CN" dirty="0"/>
              <a:t>Web</a:t>
            </a:r>
            <a:r>
              <a:rPr lang="zh-CN" altLang="en-US" dirty="0"/>
              <a:t>超链网络、文献引用网络</a:t>
            </a:r>
            <a:endParaRPr lang="en-US" altLang="zh-CN" dirty="0"/>
          </a:p>
          <a:p>
            <a:pPr lvl="1"/>
            <a:r>
              <a:rPr lang="zh-CN" altLang="en-US" dirty="0"/>
              <a:t>图节点规模达到十亿，已远超单台机器的处理能力</a:t>
            </a:r>
            <a:endParaRPr lang="en-US" altLang="zh-CN" dirty="0"/>
          </a:p>
          <a:p>
            <a:pPr lvl="1"/>
            <a:r>
              <a:rPr lang="zh-CN" altLang="en-US" dirty="0"/>
              <a:t>大图数据划分复杂和困难，图划分问题是一个最小</a:t>
            </a:r>
            <a:r>
              <a:rPr lang="en-US" altLang="zh-CN" dirty="0"/>
              <a:t>K</a:t>
            </a:r>
            <a:r>
              <a:rPr lang="zh-CN" altLang="en-US" dirty="0"/>
              <a:t>分割的</a:t>
            </a:r>
            <a:r>
              <a:rPr lang="en-US" altLang="zh-CN" dirty="0"/>
              <a:t>NP</a:t>
            </a:r>
            <a:r>
              <a:rPr lang="zh-CN" altLang="en-US" dirty="0"/>
              <a:t>难题</a:t>
            </a:r>
            <a:endParaRPr lang="en-US" altLang="zh-CN" dirty="0"/>
          </a:p>
          <a:p>
            <a:pPr lvl="1"/>
            <a:r>
              <a:rPr lang="zh-CN" altLang="en-US" dirty="0"/>
              <a:t>图划分近似最优方法：</a:t>
            </a:r>
            <a:endParaRPr lang="en-US" altLang="zh-CN" dirty="0"/>
          </a:p>
          <a:p>
            <a:pPr lvl="2"/>
            <a:r>
              <a:rPr lang="zh-CN" altLang="en-US" dirty="0"/>
              <a:t>离线图划分：在拿到全部待划分图数据的前提下再进行图划分</a:t>
            </a:r>
            <a:endParaRPr lang="en-US" altLang="zh-CN" dirty="0"/>
          </a:p>
          <a:p>
            <a:pPr lvl="2"/>
            <a:r>
              <a:rPr lang="zh-CN" altLang="en-US" dirty="0"/>
              <a:t>例：有限元分析工具</a:t>
            </a:r>
            <a:r>
              <a:rPr lang="en-US" altLang="zh-CN" dirty="0"/>
              <a:t>METIS</a:t>
            </a:r>
          </a:p>
          <a:p>
            <a:pPr lvl="2"/>
            <a:r>
              <a:rPr lang="zh-CN" altLang="en-US" dirty="0"/>
              <a:t>在线图划分：多用于流式图领域，等待某时刻局部信息进行图划分</a:t>
            </a:r>
            <a:endParaRPr lang="en-US" altLang="zh-CN" dirty="0"/>
          </a:p>
          <a:p>
            <a:pPr lvl="2"/>
            <a:r>
              <a:rPr lang="zh-CN" altLang="en-US" dirty="0"/>
              <a:t>例：</a:t>
            </a:r>
            <a:r>
              <a:rPr lang="en-US" altLang="zh-CN" dirty="0"/>
              <a:t>Hash</a:t>
            </a:r>
            <a:r>
              <a:rPr lang="zh-CN" altLang="en-US" dirty="0"/>
              <a:t>图划分算法、启发式图划分方法</a:t>
            </a:r>
            <a:endParaRPr lang="en-US" dirty="0"/>
          </a:p>
          <a:p>
            <a:endParaRPr lang="en-US" dirty="0"/>
          </a:p>
          <a:p>
            <a:endParaRPr lang="en-US" dirty="0"/>
          </a:p>
        </p:txBody>
      </p:sp>
      <p:sp>
        <p:nvSpPr>
          <p:cNvPr id="4" name="灯片编号占位符 3">
            <a:extLst>
              <a:ext uri="{FF2B5EF4-FFF2-40B4-BE49-F238E27FC236}">
                <a16:creationId xmlns:a16="http://schemas.microsoft.com/office/drawing/2014/main" id="{E189FFBD-7833-3C46-B616-9E67C046DA4A}"/>
              </a:ext>
            </a:extLst>
          </p:cNvPr>
          <p:cNvSpPr>
            <a:spLocks noGrp="1"/>
          </p:cNvSpPr>
          <p:nvPr>
            <p:ph type="sldNum" sz="quarter" idx="12"/>
          </p:nvPr>
        </p:nvSpPr>
        <p:spPr/>
        <p:txBody>
          <a:bodyPr/>
          <a:lstStyle/>
          <a:p>
            <a:fld id="{B13F0FA4-29F4-4B1D-A16B-0D7169EBD889}" type="slidenum">
              <a:rPr lang="en-US" smtClean="0"/>
              <a:t>15</a:t>
            </a:fld>
            <a:endParaRPr lang="en-US" dirty="0"/>
          </a:p>
        </p:txBody>
      </p:sp>
    </p:spTree>
    <p:extLst>
      <p:ext uri="{BB962C8B-B14F-4D97-AF65-F5344CB8AC3E}">
        <p14:creationId xmlns:p14="http://schemas.microsoft.com/office/powerpoint/2010/main" val="3966753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56659-BF39-4CE7-832C-DE08E84340D5}"/>
              </a:ext>
            </a:extLst>
          </p:cNvPr>
          <p:cNvSpPr>
            <a:spLocks noGrp="1"/>
          </p:cNvSpPr>
          <p:nvPr>
            <p:ph type="title"/>
          </p:nvPr>
        </p:nvSpPr>
        <p:spPr/>
        <p:txBody>
          <a:bodyPr/>
          <a:lstStyle/>
          <a:p>
            <a:r>
              <a:rPr lang="en-US" altLang="zh-CN" dirty="0"/>
              <a:t>3.2 </a:t>
            </a:r>
            <a:r>
              <a:rPr lang="zh-CN" altLang="en-US" dirty="0"/>
              <a:t>大数据的划分</a:t>
            </a:r>
            <a:endParaRPr lang="en-US" dirty="0"/>
          </a:p>
        </p:txBody>
      </p:sp>
      <p:sp>
        <p:nvSpPr>
          <p:cNvPr id="3" name="Content Placeholder 2">
            <a:extLst>
              <a:ext uri="{FF2B5EF4-FFF2-40B4-BE49-F238E27FC236}">
                <a16:creationId xmlns:a16="http://schemas.microsoft.com/office/drawing/2014/main" id="{4A188B22-66F4-4BDE-8D28-3C7BDFBBB95B}"/>
              </a:ext>
            </a:extLst>
          </p:cNvPr>
          <p:cNvSpPr>
            <a:spLocks noGrp="1"/>
          </p:cNvSpPr>
          <p:nvPr>
            <p:ph idx="1"/>
          </p:nvPr>
        </p:nvSpPr>
        <p:spPr/>
        <p:txBody>
          <a:bodyPr/>
          <a:lstStyle/>
          <a:p>
            <a:r>
              <a:rPr lang="zh-CN" altLang="en-US" dirty="0"/>
              <a:t>数据一致性理论</a:t>
            </a:r>
            <a:endParaRPr lang="en-US" altLang="zh-CN" dirty="0"/>
          </a:p>
          <a:p>
            <a:pPr lvl="1"/>
            <a:r>
              <a:rPr lang="en-US" altLang="zh-CN" dirty="0"/>
              <a:t>1985</a:t>
            </a:r>
            <a:r>
              <a:rPr lang="zh-CN" altLang="en-US" dirty="0"/>
              <a:t>年，</a:t>
            </a:r>
            <a:r>
              <a:rPr lang="en-US" altLang="zh-CN" dirty="0"/>
              <a:t>MIT</a:t>
            </a:r>
            <a:r>
              <a:rPr lang="zh-CN" altLang="en-US" dirty="0"/>
              <a:t>的</a:t>
            </a:r>
            <a:r>
              <a:rPr lang="en-US" altLang="zh-CN" dirty="0"/>
              <a:t>Nancy Lynch</a:t>
            </a:r>
            <a:r>
              <a:rPr lang="zh-CN" altLang="en-US" dirty="0"/>
              <a:t>教授证明了异步通信中不存在任何一致性的分布式算法。即异步网络环境中只要有一个故障节点，任何一致性算法都无法保证正确结束</a:t>
            </a:r>
            <a:endParaRPr lang="en-US" altLang="zh-CN" dirty="0"/>
          </a:p>
          <a:p>
            <a:pPr lvl="1"/>
            <a:r>
              <a:rPr lang="zh-CN" altLang="en-US" dirty="0"/>
              <a:t>影响分布式系统设计因素：</a:t>
            </a:r>
            <a:endParaRPr lang="en-US" dirty="0"/>
          </a:p>
        </p:txBody>
      </p:sp>
      <p:sp>
        <p:nvSpPr>
          <p:cNvPr id="5" name="Rectangle 4">
            <a:extLst>
              <a:ext uri="{FF2B5EF4-FFF2-40B4-BE49-F238E27FC236}">
                <a16:creationId xmlns:a16="http://schemas.microsoft.com/office/drawing/2014/main" id="{CEFF4B18-92DC-4061-B1BD-A653BE7D365F}"/>
              </a:ext>
            </a:extLst>
          </p:cNvPr>
          <p:cNvSpPr/>
          <p:nvPr/>
        </p:nvSpPr>
        <p:spPr>
          <a:xfrm>
            <a:off x="1210733" y="3668859"/>
            <a:ext cx="10136076" cy="1292662"/>
          </a:xfrm>
          <a:prstGeom prst="rect">
            <a:avLst/>
          </a:prstGeom>
        </p:spPr>
        <p:txBody>
          <a:bodyPr wrap="square">
            <a:spAutoFit/>
          </a:bodyPr>
          <a:lstStyle/>
          <a:p>
            <a:r>
              <a:rPr lang="en-US" sz="2600" dirty="0">
                <a:latin typeface="微软雅黑" panose="020B0503020204020204" pitchFamily="34" charset="-122"/>
                <a:ea typeface="微软雅黑" panose="020B0503020204020204" pitchFamily="34" charset="-122"/>
              </a:rPr>
              <a:t>    2000年，Eric </a:t>
            </a:r>
            <a:r>
              <a:rPr lang="en-US" sz="2600" dirty="0" err="1">
                <a:latin typeface="微软雅黑" panose="020B0503020204020204" pitchFamily="34" charset="-122"/>
                <a:ea typeface="微软雅黑" panose="020B0503020204020204" pitchFamily="34" charset="-122"/>
              </a:rPr>
              <a:t>Brewer提出</a:t>
            </a:r>
            <a:r>
              <a:rPr lang="en-US" altLang="zh-CN" sz="2600" dirty="0" err="1">
                <a:latin typeface="微软雅黑" panose="020B0503020204020204" pitchFamily="34" charset="-122"/>
                <a:ea typeface="微软雅黑" panose="020B0503020204020204" pitchFamily="34" charset="-122"/>
              </a:rPr>
              <a:t>GAP</a:t>
            </a:r>
            <a:r>
              <a:rPr lang="en-US" sz="2600" dirty="0" err="1">
                <a:latin typeface="微软雅黑" panose="020B0503020204020204" pitchFamily="34" charset="-122"/>
                <a:ea typeface="微软雅黑" panose="020B0503020204020204" pitchFamily="34" charset="-122"/>
              </a:rPr>
              <a:t>猜想</a:t>
            </a:r>
            <a:r>
              <a:rPr lang="zh-CN" altLang="en-US" sz="2600" dirty="0">
                <a:latin typeface="微软雅黑" panose="020B0503020204020204" pitchFamily="34" charset="-122"/>
                <a:ea typeface="微软雅黑" panose="020B0503020204020204" pitchFamily="34" charset="-122"/>
              </a:rPr>
              <a:t>：一致性</a:t>
            </a:r>
            <a:r>
              <a:rPr lang="en-US" altLang="zh-CN" sz="2600" dirty="0">
                <a:latin typeface="微软雅黑" panose="020B0503020204020204" pitchFamily="34" charset="-122"/>
                <a:ea typeface="微软雅黑" panose="020B0503020204020204" pitchFamily="34" charset="-122"/>
              </a:rPr>
              <a:t>(consistency)</a:t>
            </a:r>
            <a:r>
              <a:rPr lang="zh-CN" altLang="en-US" sz="2600" dirty="0">
                <a:latin typeface="微软雅黑" panose="020B0503020204020204" pitchFamily="34" charset="-122"/>
                <a:ea typeface="微软雅黑" panose="020B0503020204020204" pitchFamily="34" charset="-122"/>
              </a:rPr>
              <a:t>、可用性</a:t>
            </a:r>
            <a:r>
              <a:rPr lang="en-US" altLang="zh-CN" sz="2600" dirty="0">
                <a:latin typeface="微软雅黑" panose="020B0503020204020204" pitchFamily="34" charset="-122"/>
                <a:ea typeface="微软雅黑" panose="020B0503020204020204" pitchFamily="34" charset="-122"/>
              </a:rPr>
              <a:t>(availability)</a:t>
            </a:r>
            <a:r>
              <a:rPr lang="zh-CN" altLang="en-US" sz="2600" dirty="0">
                <a:latin typeface="微软雅黑" panose="020B0503020204020204" pitchFamily="34" charset="-122"/>
                <a:ea typeface="微软雅黑" panose="020B0503020204020204" pitchFamily="34" charset="-122"/>
              </a:rPr>
              <a:t>、分区容错性</a:t>
            </a:r>
            <a:r>
              <a:rPr lang="en-US" altLang="zh-CN" sz="2600" dirty="0">
                <a:latin typeface="微软雅黑" panose="020B0503020204020204" pitchFamily="34" charset="-122"/>
                <a:ea typeface="微软雅黑" panose="020B0503020204020204" pitchFamily="34" charset="-122"/>
              </a:rPr>
              <a:t>(partition tolerance)</a:t>
            </a:r>
            <a:r>
              <a:rPr lang="zh-CN" altLang="en-US" sz="2600" dirty="0">
                <a:latin typeface="微软雅黑" panose="020B0503020204020204" pitchFamily="34" charset="-122"/>
                <a:ea typeface="微软雅黑" panose="020B0503020204020204" pitchFamily="34" charset="-122"/>
              </a:rPr>
              <a:t> 三者无法在分布式系统中被同时满足，最多只能满足其中两个。</a:t>
            </a:r>
            <a:endParaRPr lang="en-US" sz="2600" dirty="0">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81512B3B-5316-2E4C-8400-0578177210C7}"/>
              </a:ext>
            </a:extLst>
          </p:cNvPr>
          <p:cNvSpPr>
            <a:spLocks noGrp="1"/>
          </p:cNvSpPr>
          <p:nvPr>
            <p:ph type="sldNum" sz="quarter" idx="12"/>
          </p:nvPr>
        </p:nvSpPr>
        <p:spPr/>
        <p:txBody>
          <a:bodyPr/>
          <a:lstStyle/>
          <a:p>
            <a:fld id="{B13F0FA4-29F4-4B1D-A16B-0D7169EBD889}" type="slidenum">
              <a:rPr lang="en-US" smtClean="0"/>
              <a:t>16</a:t>
            </a:fld>
            <a:endParaRPr lang="en-US" dirty="0"/>
          </a:p>
        </p:txBody>
      </p:sp>
    </p:spTree>
    <p:extLst>
      <p:ext uri="{BB962C8B-B14F-4D97-AF65-F5344CB8AC3E}">
        <p14:creationId xmlns:p14="http://schemas.microsoft.com/office/powerpoint/2010/main" val="4059936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04901-8825-4DA0-9E74-FD0F32C9B890}"/>
              </a:ext>
            </a:extLst>
          </p:cNvPr>
          <p:cNvSpPr>
            <a:spLocks noGrp="1"/>
          </p:cNvSpPr>
          <p:nvPr>
            <p:ph type="title"/>
          </p:nvPr>
        </p:nvSpPr>
        <p:spPr/>
        <p:txBody>
          <a:bodyPr/>
          <a:lstStyle/>
          <a:p>
            <a:r>
              <a:rPr lang="en-US" altLang="zh-CN" dirty="0"/>
              <a:t>3.2 </a:t>
            </a:r>
            <a:r>
              <a:rPr lang="zh-CN" altLang="en-US" dirty="0"/>
              <a:t>大数据的划分</a:t>
            </a:r>
            <a:endParaRPr lang="en-US" dirty="0"/>
          </a:p>
        </p:txBody>
      </p:sp>
      <p:sp>
        <p:nvSpPr>
          <p:cNvPr id="3" name="Content Placeholder 2">
            <a:extLst>
              <a:ext uri="{FF2B5EF4-FFF2-40B4-BE49-F238E27FC236}">
                <a16:creationId xmlns:a16="http://schemas.microsoft.com/office/drawing/2014/main" id="{9C342D31-B247-44FF-A68F-5D136F33FA8D}"/>
              </a:ext>
            </a:extLst>
          </p:cNvPr>
          <p:cNvSpPr>
            <a:spLocks noGrp="1"/>
          </p:cNvSpPr>
          <p:nvPr>
            <p:ph idx="1"/>
          </p:nvPr>
        </p:nvSpPr>
        <p:spPr/>
        <p:txBody>
          <a:bodyPr/>
          <a:lstStyle/>
          <a:p>
            <a:r>
              <a:rPr lang="zh-CN" altLang="en-US" dirty="0"/>
              <a:t>数据一致性</a:t>
            </a:r>
            <a:r>
              <a:rPr lang="en-US" altLang="zh-CN" dirty="0"/>
              <a:t>CAP</a:t>
            </a:r>
            <a:r>
              <a:rPr lang="zh-CN" altLang="en-US" dirty="0"/>
              <a:t>理论</a:t>
            </a:r>
            <a:endParaRPr lang="en-US" altLang="zh-CN" dirty="0"/>
          </a:p>
          <a:p>
            <a:pPr marL="457200" lvl="1" indent="0">
              <a:buNone/>
            </a:pPr>
            <a:r>
              <a:rPr lang="en-US" altLang="zh-CN" dirty="0"/>
              <a:t>CAP</a:t>
            </a:r>
            <a:r>
              <a:rPr lang="zh-CN" altLang="en-US" dirty="0"/>
              <a:t>原则是</a:t>
            </a:r>
            <a:r>
              <a:rPr lang="en-US" altLang="zh-CN" dirty="0"/>
              <a:t>NoSQL</a:t>
            </a:r>
            <a:r>
              <a:rPr lang="zh-CN" altLang="en-US" dirty="0"/>
              <a:t>（</a:t>
            </a:r>
            <a:r>
              <a:rPr lang="en-US" altLang="zh-CN" dirty="0"/>
              <a:t>not only SQL</a:t>
            </a:r>
            <a:r>
              <a:rPr lang="zh-CN" altLang="en-US" dirty="0"/>
              <a:t>）数据库的理论基础。其三要素涵义</a:t>
            </a:r>
            <a:endParaRPr lang="en-US" altLang="zh-CN" dirty="0"/>
          </a:p>
          <a:p>
            <a:pPr marL="914400" lvl="1" indent="-457200">
              <a:buFont typeface="+mj-lt"/>
              <a:buAutoNum type="arabicParenR"/>
            </a:pPr>
            <a:r>
              <a:rPr lang="zh-CN" altLang="en-US" dirty="0"/>
              <a:t>一致性：要求系统保持数据一致</a:t>
            </a:r>
            <a:endParaRPr lang="en-US" altLang="zh-CN" dirty="0"/>
          </a:p>
          <a:p>
            <a:pPr marL="914400" lvl="1" indent="-457200">
              <a:buFont typeface="+mj-lt"/>
              <a:buAutoNum type="arabicParenR"/>
            </a:pPr>
            <a:r>
              <a:rPr lang="zh-CN" altLang="en-US" dirty="0"/>
              <a:t>可用性：指系统处于可用状态</a:t>
            </a:r>
            <a:endParaRPr lang="en-US" altLang="zh-CN" dirty="0"/>
          </a:p>
          <a:p>
            <a:pPr marL="914400" lvl="1" indent="-457200">
              <a:buFont typeface="+mj-lt"/>
              <a:buAutoNum type="arabicParenR"/>
            </a:pPr>
            <a:r>
              <a:rPr lang="zh-CN" altLang="en-US" dirty="0"/>
              <a:t>分区容忍性：在存在多个数据分区或数据分区发生变化的情况下，分布式系统仍然能够满足一致性和可用性</a:t>
            </a:r>
            <a:endParaRPr lang="en-US" dirty="0"/>
          </a:p>
        </p:txBody>
      </p:sp>
      <p:graphicFrame>
        <p:nvGraphicFramePr>
          <p:cNvPr id="4" name="Diagram 3">
            <a:extLst>
              <a:ext uri="{FF2B5EF4-FFF2-40B4-BE49-F238E27FC236}">
                <a16:creationId xmlns:a16="http://schemas.microsoft.com/office/drawing/2014/main" id="{F2F454C3-1644-4FF1-B6C0-1A980EC88B23}"/>
              </a:ext>
            </a:extLst>
          </p:cNvPr>
          <p:cNvGraphicFramePr/>
          <p:nvPr>
            <p:extLst>
              <p:ext uri="{D42A27DB-BD31-4B8C-83A1-F6EECF244321}">
                <p14:modId xmlns:p14="http://schemas.microsoft.com/office/powerpoint/2010/main" val="2662009781"/>
              </p:ext>
            </p:extLst>
          </p:nvPr>
        </p:nvGraphicFramePr>
        <p:xfrm>
          <a:off x="7560735" y="3429000"/>
          <a:ext cx="4207932" cy="31226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48736276-8F82-4727-84FC-8BA5E726082F}"/>
              </a:ext>
            </a:extLst>
          </p:cNvPr>
          <p:cNvSpPr/>
          <p:nvPr/>
        </p:nvSpPr>
        <p:spPr>
          <a:xfrm>
            <a:off x="1179599" y="4343993"/>
            <a:ext cx="5882021" cy="1692771"/>
          </a:xfrm>
          <a:prstGeom prst="rect">
            <a:avLst/>
          </a:prstGeom>
        </p:spPr>
        <p:txBody>
          <a:bodyPr wrap="square">
            <a:spAutoFit/>
          </a:bodyPr>
          <a:lstStyle/>
          <a:p>
            <a:r>
              <a:rPr lang="en-US" sz="2600" dirty="0">
                <a:latin typeface="微软雅黑" panose="020B0503020204020204" pitchFamily="34" charset="-122"/>
                <a:ea typeface="微软雅黑" panose="020B0503020204020204" pitchFamily="34" charset="-122"/>
              </a:rPr>
              <a:t>    </a:t>
            </a:r>
            <a:r>
              <a:rPr lang="zh-CN" altLang="en-US" sz="2600" dirty="0">
                <a:latin typeface="微软雅黑" panose="020B0503020204020204" pitchFamily="34" charset="-122"/>
                <a:ea typeface="微软雅黑" panose="020B0503020204020204" pitchFamily="34" charset="-122"/>
              </a:rPr>
              <a:t>三者关系存在一定的关联。根据</a:t>
            </a:r>
            <a:r>
              <a:rPr lang="en-US" altLang="zh-CN" sz="2600" dirty="0">
                <a:latin typeface="微软雅黑" panose="020B0503020204020204" pitchFamily="34" charset="-122"/>
                <a:ea typeface="微软雅黑" panose="020B0503020204020204" pitchFamily="34" charset="-122"/>
              </a:rPr>
              <a:t>CAP</a:t>
            </a:r>
            <a:r>
              <a:rPr lang="zh-CN" altLang="en-US" sz="2600" dirty="0">
                <a:latin typeface="微软雅黑" panose="020B0503020204020204" pitchFamily="34" charset="-122"/>
                <a:ea typeface="微软雅黑" panose="020B0503020204020204" pitchFamily="34" charset="-122"/>
              </a:rPr>
              <a:t>理论，一个分布式系统不可能完全同时满足</a:t>
            </a:r>
            <a:r>
              <a:rPr lang="en-US" altLang="zh-CN" sz="2600" dirty="0">
                <a:latin typeface="微软雅黑" panose="020B0503020204020204" pitchFamily="34" charset="-122"/>
                <a:ea typeface="微软雅黑" panose="020B0503020204020204" pitchFamily="34" charset="-122"/>
              </a:rPr>
              <a:t>C</a:t>
            </a:r>
            <a:r>
              <a:rPr lang="zh-CN" altLang="en-US" sz="2600" dirty="0">
                <a:latin typeface="微软雅黑" panose="020B0503020204020204" pitchFamily="34" charset="-122"/>
                <a:ea typeface="微软雅黑" panose="020B0503020204020204" pitchFamily="34" charset="-122"/>
              </a:rPr>
              <a:t>，</a:t>
            </a:r>
            <a:r>
              <a:rPr lang="en-US" altLang="zh-CN" sz="2600" dirty="0">
                <a:latin typeface="微软雅黑" panose="020B0503020204020204" pitchFamily="34" charset="-122"/>
                <a:ea typeface="微软雅黑" panose="020B0503020204020204" pitchFamily="34" charset="-122"/>
              </a:rPr>
              <a:t>A</a:t>
            </a:r>
            <a:r>
              <a:rPr lang="zh-CN" altLang="en-US" sz="2600" dirty="0">
                <a:latin typeface="微软雅黑" panose="020B0503020204020204" pitchFamily="34" charset="-122"/>
                <a:ea typeface="微软雅黑" panose="020B0503020204020204" pitchFamily="34" charset="-122"/>
              </a:rPr>
              <a:t>，</a:t>
            </a:r>
            <a:r>
              <a:rPr lang="en-US" altLang="zh-CN" sz="2600" dirty="0">
                <a:latin typeface="微软雅黑" panose="020B0503020204020204" pitchFamily="34" charset="-122"/>
                <a:ea typeface="微软雅黑" panose="020B0503020204020204" pitchFamily="34" charset="-122"/>
              </a:rPr>
              <a:t>P</a:t>
            </a:r>
            <a:r>
              <a:rPr lang="zh-CN" altLang="en-US" sz="2600" dirty="0">
                <a:latin typeface="微软雅黑" panose="020B0503020204020204" pitchFamily="34" charset="-122"/>
                <a:ea typeface="微软雅黑" panose="020B0503020204020204" pitchFamily="34" charset="-122"/>
              </a:rPr>
              <a:t>三个要素，设计分布式系统时必须取舍。</a:t>
            </a:r>
            <a:endParaRPr lang="en-US" sz="2600" dirty="0">
              <a:latin typeface="微软雅黑" panose="020B0503020204020204" pitchFamily="34" charset="-122"/>
              <a:ea typeface="微软雅黑" panose="020B0503020204020204" pitchFamily="34" charset="-122"/>
            </a:endParaRPr>
          </a:p>
        </p:txBody>
      </p:sp>
      <p:sp>
        <p:nvSpPr>
          <p:cNvPr id="6" name="灯片编号占位符 5">
            <a:extLst>
              <a:ext uri="{FF2B5EF4-FFF2-40B4-BE49-F238E27FC236}">
                <a16:creationId xmlns:a16="http://schemas.microsoft.com/office/drawing/2014/main" id="{F1024211-DB40-1A4A-B809-3811D7DE1CB4}"/>
              </a:ext>
            </a:extLst>
          </p:cNvPr>
          <p:cNvSpPr>
            <a:spLocks noGrp="1"/>
          </p:cNvSpPr>
          <p:nvPr>
            <p:ph type="sldNum" sz="quarter" idx="12"/>
          </p:nvPr>
        </p:nvSpPr>
        <p:spPr/>
        <p:txBody>
          <a:bodyPr/>
          <a:lstStyle/>
          <a:p>
            <a:fld id="{B13F0FA4-29F4-4B1D-A16B-0D7169EBD889}" type="slidenum">
              <a:rPr lang="en-US" smtClean="0"/>
              <a:t>17</a:t>
            </a:fld>
            <a:endParaRPr lang="en-US" dirty="0"/>
          </a:p>
        </p:txBody>
      </p:sp>
    </p:spTree>
    <p:extLst>
      <p:ext uri="{BB962C8B-B14F-4D97-AF65-F5344CB8AC3E}">
        <p14:creationId xmlns:p14="http://schemas.microsoft.com/office/powerpoint/2010/main" val="1322399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67608" y="2708920"/>
            <a:ext cx="1152128"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a:t>
            </a:r>
            <a:r>
              <a:rPr lang="en-US" altLang="zh-CN" dirty="0"/>
              <a:t>1</a:t>
            </a:r>
            <a:endParaRPr lang="zh-CN" altLang="en-US" dirty="0"/>
          </a:p>
        </p:txBody>
      </p:sp>
      <p:sp>
        <p:nvSpPr>
          <p:cNvPr id="6" name="矩形 5"/>
          <p:cNvSpPr/>
          <p:nvPr/>
        </p:nvSpPr>
        <p:spPr>
          <a:xfrm>
            <a:off x="4264425" y="2708920"/>
            <a:ext cx="1152128"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a:t>
            </a:r>
            <a:r>
              <a:rPr lang="en-US" altLang="zh-CN" dirty="0"/>
              <a:t>2</a:t>
            </a:r>
            <a:endParaRPr lang="zh-CN" altLang="en-US" dirty="0"/>
          </a:p>
        </p:txBody>
      </p:sp>
      <p:sp>
        <p:nvSpPr>
          <p:cNvPr id="8" name="矩形 7"/>
          <p:cNvSpPr/>
          <p:nvPr/>
        </p:nvSpPr>
        <p:spPr>
          <a:xfrm>
            <a:off x="1914956" y="2348880"/>
            <a:ext cx="3676989" cy="15121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013792" y="2364791"/>
            <a:ext cx="774571" cy="369332"/>
          </a:xfrm>
          <a:prstGeom prst="rect">
            <a:avLst/>
          </a:prstGeom>
          <a:noFill/>
        </p:spPr>
        <p:txBody>
          <a:bodyPr wrap="none" rtlCol="0">
            <a:spAutoFit/>
          </a:bodyPr>
          <a:lstStyle/>
          <a:p>
            <a:r>
              <a:rPr lang="zh-CN" altLang="en-US" dirty="0"/>
              <a:t>分区</a:t>
            </a:r>
            <a:r>
              <a:rPr lang="en-US" altLang="zh-CN" dirty="0"/>
              <a:t>1</a:t>
            </a:r>
            <a:endParaRPr lang="zh-CN" altLang="en-US" dirty="0"/>
          </a:p>
        </p:txBody>
      </p:sp>
      <p:sp>
        <p:nvSpPr>
          <p:cNvPr id="10" name="矩形 9"/>
          <p:cNvSpPr/>
          <p:nvPr/>
        </p:nvSpPr>
        <p:spPr>
          <a:xfrm>
            <a:off x="7108693" y="2732780"/>
            <a:ext cx="1152128"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a:t>
            </a:r>
            <a:r>
              <a:rPr lang="en-US" altLang="zh-CN" dirty="0"/>
              <a:t>1</a:t>
            </a:r>
            <a:endParaRPr lang="zh-CN" altLang="en-US" dirty="0"/>
          </a:p>
        </p:txBody>
      </p:sp>
      <p:sp>
        <p:nvSpPr>
          <p:cNvPr id="11" name="矩形 10"/>
          <p:cNvSpPr/>
          <p:nvPr/>
        </p:nvSpPr>
        <p:spPr>
          <a:xfrm>
            <a:off x="8796743" y="2732780"/>
            <a:ext cx="1152128"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a:t>
            </a:r>
            <a:r>
              <a:rPr lang="en-US" altLang="zh-CN" dirty="0"/>
              <a:t>2</a:t>
            </a:r>
            <a:endParaRPr lang="zh-CN" altLang="en-US" dirty="0"/>
          </a:p>
        </p:txBody>
      </p:sp>
      <p:sp>
        <p:nvSpPr>
          <p:cNvPr id="12" name="矩形 11"/>
          <p:cNvSpPr/>
          <p:nvPr/>
        </p:nvSpPr>
        <p:spPr>
          <a:xfrm>
            <a:off x="6456041" y="2348880"/>
            <a:ext cx="3676989" cy="15121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554877" y="2388651"/>
            <a:ext cx="774571" cy="369332"/>
          </a:xfrm>
          <a:prstGeom prst="rect">
            <a:avLst/>
          </a:prstGeom>
          <a:noFill/>
        </p:spPr>
        <p:txBody>
          <a:bodyPr wrap="none" rtlCol="0">
            <a:spAutoFit/>
          </a:bodyPr>
          <a:lstStyle/>
          <a:p>
            <a:r>
              <a:rPr lang="zh-CN" altLang="en-US" dirty="0"/>
              <a:t>分区</a:t>
            </a:r>
            <a:r>
              <a:rPr lang="en-US" altLang="zh-CN" dirty="0"/>
              <a:t>2</a:t>
            </a:r>
            <a:endParaRPr lang="zh-CN" altLang="en-US" dirty="0"/>
          </a:p>
        </p:txBody>
      </p:sp>
      <p:sp>
        <p:nvSpPr>
          <p:cNvPr id="14" name="文本框 13"/>
          <p:cNvSpPr txBox="1"/>
          <p:nvPr/>
        </p:nvSpPr>
        <p:spPr>
          <a:xfrm>
            <a:off x="3800019" y="2920298"/>
            <a:ext cx="343364" cy="369332"/>
          </a:xfrm>
          <a:prstGeom prst="rect">
            <a:avLst/>
          </a:prstGeom>
          <a:noFill/>
        </p:spPr>
        <p:txBody>
          <a:bodyPr wrap="none" rtlCol="0">
            <a:spAutoFit/>
          </a:bodyPr>
          <a:lstStyle/>
          <a:p>
            <a:r>
              <a:rPr lang="en-US" altLang="zh-CN" dirty="0"/>
              <a:t>…</a:t>
            </a:r>
            <a:endParaRPr lang="zh-CN" altLang="en-US" dirty="0"/>
          </a:p>
        </p:txBody>
      </p:sp>
      <p:sp>
        <p:nvSpPr>
          <p:cNvPr id="15" name="文本框 14"/>
          <p:cNvSpPr txBox="1"/>
          <p:nvPr/>
        </p:nvSpPr>
        <p:spPr>
          <a:xfrm>
            <a:off x="8294534" y="2944158"/>
            <a:ext cx="343364" cy="369332"/>
          </a:xfrm>
          <a:prstGeom prst="rect">
            <a:avLst/>
          </a:prstGeom>
          <a:noFill/>
        </p:spPr>
        <p:txBody>
          <a:bodyPr wrap="none" rtlCol="0">
            <a:spAutoFit/>
          </a:bodyPr>
          <a:lstStyle/>
          <a:p>
            <a:r>
              <a:rPr lang="en-US" altLang="zh-CN" dirty="0"/>
              <a:t>…</a:t>
            </a:r>
            <a:endParaRPr lang="zh-CN" altLang="en-US" dirty="0"/>
          </a:p>
        </p:txBody>
      </p:sp>
      <p:sp>
        <p:nvSpPr>
          <p:cNvPr id="17" name="笑脸 16"/>
          <p:cNvSpPr/>
          <p:nvPr/>
        </p:nvSpPr>
        <p:spPr>
          <a:xfrm>
            <a:off x="2135560" y="1340768"/>
            <a:ext cx="504056" cy="50405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2999657" y="1340768"/>
            <a:ext cx="1195869" cy="50405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rPr>
              <a:t>APP1</a:t>
            </a:r>
            <a:endParaRPr lang="zh-CN" altLang="en-US" dirty="0">
              <a:solidFill>
                <a:srgbClr val="FF0000"/>
              </a:solidFill>
            </a:endParaRPr>
          </a:p>
        </p:txBody>
      </p:sp>
      <p:cxnSp>
        <p:nvCxnSpPr>
          <p:cNvPr id="20" name="直接箭头连接符 19"/>
          <p:cNvCxnSpPr/>
          <p:nvPr/>
        </p:nvCxnSpPr>
        <p:spPr>
          <a:xfrm flipH="1">
            <a:off x="3143672" y="1844824"/>
            <a:ext cx="576064" cy="864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endCxn id="10" idx="1"/>
          </p:cNvCxnSpPr>
          <p:nvPr/>
        </p:nvCxnSpPr>
        <p:spPr>
          <a:xfrm>
            <a:off x="3719737" y="1844824"/>
            <a:ext cx="3388957" cy="1284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914956" y="3995454"/>
            <a:ext cx="8568339" cy="2677656"/>
          </a:xfrm>
          <a:prstGeom prst="rect">
            <a:avLst/>
          </a:prstGeom>
          <a:noFill/>
        </p:spPr>
        <p:txBody>
          <a:bodyPr wrap="square" rtlCol="0">
            <a:spAutoFit/>
          </a:bodyPr>
          <a:lstStyle/>
          <a:p>
            <a:r>
              <a:rPr lang="zh-CN" altLang="en-US" sz="2400" b="1" dirty="0">
                <a:solidFill>
                  <a:srgbClr val="000000"/>
                </a:solidFill>
                <a:latin typeface="微软雅黑" pitchFamily="34" charset="-122"/>
              </a:rPr>
              <a:t>证明：</a:t>
            </a:r>
            <a:endParaRPr lang="en-US" altLang="zh-CN" sz="2400" b="1" dirty="0">
              <a:solidFill>
                <a:srgbClr val="000000"/>
              </a:solidFill>
              <a:latin typeface="微软雅黑" pitchFamily="34" charset="-122"/>
            </a:endParaRPr>
          </a:p>
          <a:p>
            <a:r>
              <a:rPr lang="zh-CN" altLang="en-US" dirty="0">
                <a:solidFill>
                  <a:srgbClr val="000000"/>
                </a:solidFill>
                <a:latin typeface="微软雅黑" pitchFamily="34" charset="-122"/>
              </a:rPr>
              <a:t>如果要满足</a:t>
            </a:r>
            <a:r>
              <a:rPr lang="en-US" altLang="zh-CN" dirty="0">
                <a:solidFill>
                  <a:srgbClr val="000000"/>
                </a:solidFill>
                <a:latin typeface="微软雅黑" pitchFamily="34" charset="-122"/>
              </a:rPr>
              <a:t>CA</a:t>
            </a:r>
            <a:r>
              <a:rPr lang="zh-CN" altLang="en-US" dirty="0">
                <a:solidFill>
                  <a:srgbClr val="000000"/>
                </a:solidFill>
                <a:latin typeface="微软雅黑" pitchFamily="34" charset="-122"/>
              </a:rPr>
              <a:t>，在一定时间内要达到节点状态一致，要求不能出现网络分区，则不能满足</a:t>
            </a:r>
            <a:r>
              <a:rPr lang="en-US" altLang="zh-CN" dirty="0">
                <a:solidFill>
                  <a:srgbClr val="000000"/>
                </a:solidFill>
                <a:latin typeface="微软雅黑" pitchFamily="34" charset="-122"/>
              </a:rPr>
              <a:t>P</a:t>
            </a:r>
            <a:r>
              <a:rPr lang="zh-CN" altLang="en-US" dirty="0">
                <a:solidFill>
                  <a:srgbClr val="000000"/>
                </a:solidFill>
                <a:latin typeface="微软雅黑" pitchFamily="34" charset="-122"/>
              </a:rPr>
              <a:t>；</a:t>
            </a:r>
            <a:endParaRPr lang="en-US" altLang="zh-CN" dirty="0">
              <a:solidFill>
                <a:srgbClr val="000000"/>
              </a:solidFill>
              <a:latin typeface="微软雅黑" pitchFamily="34" charset="-122"/>
            </a:endParaRPr>
          </a:p>
          <a:p>
            <a:endParaRPr lang="en-US" altLang="zh-CN" dirty="0">
              <a:solidFill>
                <a:srgbClr val="000000"/>
              </a:solidFill>
              <a:latin typeface="微软雅黑" pitchFamily="34" charset="-122"/>
            </a:endParaRPr>
          </a:p>
          <a:p>
            <a:r>
              <a:rPr lang="zh-CN" altLang="en-US" dirty="0">
                <a:solidFill>
                  <a:srgbClr val="000000"/>
                </a:solidFill>
                <a:latin typeface="微软雅黑" pitchFamily="34" charset="-122"/>
              </a:rPr>
              <a:t>在某时刻如果满足</a:t>
            </a:r>
            <a:r>
              <a:rPr lang="en-US" altLang="zh-CN" dirty="0">
                <a:solidFill>
                  <a:srgbClr val="000000"/>
                </a:solidFill>
                <a:latin typeface="微软雅黑" pitchFamily="34" charset="-122"/>
              </a:rPr>
              <a:t>AP</a:t>
            </a:r>
            <a:r>
              <a:rPr lang="zh-CN" altLang="en-US" dirty="0">
                <a:solidFill>
                  <a:srgbClr val="000000"/>
                </a:solidFill>
                <a:latin typeface="微软雅黑" pitchFamily="34" charset="-122"/>
              </a:rPr>
              <a:t>，分隔的节点同时对外服务但不能相互通信，将导致状态不一致，即不能满足</a:t>
            </a:r>
            <a:r>
              <a:rPr lang="en-US" altLang="zh-CN" dirty="0">
                <a:solidFill>
                  <a:srgbClr val="000000"/>
                </a:solidFill>
                <a:latin typeface="微软雅黑" pitchFamily="34" charset="-122"/>
              </a:rPr>
              <a:t>C</a:t>
            </a:r>
            <a:r>
              <a:rPr lang="zh-CN" altLang="en-US" dirty="0">
                <a:solidFill>
                  <a:srgbClr val="000000"/>
                </a:solidFill>
                <a:latin typeface="微软雅黑" pitchFamily="34" charset="-122"/>
              </a:rPr>
              <a:t>；</a:t>
            </a:r>
            <a:endParaRPr lang="en-US" altLang="zh-CN" dirty="0">
              <a:solidFill>
                <a:srgbClr val="000000"/>
              </a:solidFill>
              <a:latin typeface="微软雅黑" pitchFamily="34" charset="-122"/>
            </a:endParaRPr>
          </a:p>
          <a:p>
            <a:endParaRPr lang="en-US" altLang="zh-CN" dirty="0">
              <a:solidFill>
                <a:srgbClr val="000000"/>
              </a:solidFill>
              <a:latin typeface="微软雅黑" pitchFamily="34" charset="-122"/>
            </a:endParaRPr>
          </a:p>
          <a:p>
            <a:r>
              <a:rPr lang="zh-CN" altLang="en-US" dirty="0">
                <a:solidFill>
                  <a:srgbClr val="000000"/>
                </a:solidFill>
                <a:latin typeface="微软雅黑" pitchFamily="34" charset="-122"/>
              </a:rPr>
              <a:t>如果满足</a:t>
            </a:r>
            <a:r>
              <a:rPr lang="en-US" altLang="zh-CN" dirty="0">
                <a:solidFill>
                  <a:srgbClr val="000000"/>
                </a:solidFill>
                <a:latin typeface="微软雅黑" pitchFamily="34" charset="-122"/>
              </a:rPr>
              <a:t>CP</a:t>
            </a:r>
            <a:r>
              <a:rPr lang="zh-CN" altLang="en-US" dirty="0">
                <a:solidFill>
                  <a:srgbClr val="000000"/>
                </a:solidFill>
                <a:latin typeface="微软雅黑" pitchFamily="34" charset="-122"/>
              </a:rPr>
              <a:t>，网络分区的情况下为达成</a:t>
            </a:r>
            <a:r>
              <a:rPr lang="en-US" altLang="zh-CN" dirty="0">
                <a:solidFill>
                  <a:srgbClr val="000000"/>
                </a:solidFill>
                <a:latin typeface="微软雅黑" pitchFamily="34" charset="-122"/>
              </a:rPr>
              <a:t>C</a:t>
            </a:r>
            <a:r>
              <a:rPr lang="zh-CN" altLang="en-US" dirty="0">
                <a:solidFill>
                  <a:srgbClr val="000000"/>
                </a:solidFill>
                <a:latin typeface="微软雅黑" pitchFamily="34" charset="-122"/>
              </a:rPr>
              <a:t>，请求只能一直等待，即不满足</a:t>
            </a:r>
            <a:r>
              <a:rPr lang="en-US" altLang="zh-CN" dirty="0">
                <a:solidFill>
                  <a:srgbClr val="000000"/>
                </a:solidFill>
                <a:latin typeface="微软雅黑" pitchFamily="34" charset="-122"/>
              </a:rPr>
              <a:t>A</a:t>
            </a:r>
            <a:r>
              <a:rPr lang="zh-CN" altLang="en-US" dirty="0">
                <a:solidFill>
                  <a:srgbClr val="000000"/>
                </a:solidFill>
                <a:latin typeface="微软雅黑" pitchFamily="34" charset="-122"/>
              </a:rPr>
              <a:t>；</a:t>
            </a:r>
            <a:endParaRPr lang="zh-CN" altLang="en-US" dirty="0"/>
          </a:p>
          <a:p>
            <a:endParaRPr lang="zh-CN" altLang="en-US" dirty="0"/>
          </a:p>
        </p:txBody>
      </p:sp>
      <p:pic>
        <p:nvPicPr>
          <p:cNvPr id="2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4351" y="276096"/>
            <a:ext cx="2199046" cy="2072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直接连接符 2"/>
          <p:cNvCxnSpPr/>
          <p:nvPr/>
        </p:nvCxnSpPr>
        <p:spPr>
          <a:xfrm>
            <a:off x="6096000" y="1124744"/>
            <a:ext cx="0" cy="3168352"/>
          </a:xfrm>
          <a:prstGeom prst="line">
            <a:avLst/>
          </a:prstGeom>
          <a:ln>
            <a:solidFill>
              <a:srgbClr val="FF0000"/>
            </a:solidFill>
            <a:prstDash val="dash"/>
          </a:ln>
        </p:spPr>
        <p:style>
          <a:lnRef idx="3">
            <a:schemeClr val="accent4"/>
          </a:lnRef>
          <a:fillRef idx="0">
            <a:schemeClr val="accent4"/>
          </a:fillRef>
          <a:effectRef idx="2">
            <a:schemeClr val="accent4"/>
          </a:effectRef>
          <a:fontRef idx="minor">
            <a:schemeClr val="tx1"/>
          </a:fontRef>
        </p:style>
      </p:cxnSp>
      <p:sp>
        <p:nvSpPr>
          <p:cNvPr id="21" name="Title 1">
            <a:extLst>
              <a:ext uri="{FF2B5EF4-FFF2-40B4-BE49-F238E27FC236}">
                <a16:creationId xmlns:a16="http://schemas.microsoft.com/office/drawing/2014/main" id="{75F04901-8825-4DA0-9E74-FD0F32C9B890}"/>
              </a:ext>
            </a:extLst>
          </p:cNvPr>
          <p:cNvSpPr>
            <a:spLocks noGrp="1"/>
          </p:cNvSpPr>
          <p:nvPr>
            <p:ph type="title"/>
          </p:nvPr>
        </p:nvSpPr>
        <p:spPr>
          <a:xfrm>
            <a:off x="680483" y="136525"/>
            <a:ext cx="10930269" cy="841669"/>
          </a:xfrm>
        </p:spPr>
        <p:txBody>
          <a:bodyPr>
            <a:normAutofit/>
          </a:bodyPr>
          <a:lstStyle/>
          <a:p>
            <a:r>
              <a:rPr lang="en-US" altLang="zh-CN" b="1" dirty="0">
                <a:latin typeface="Arial" panose="020B0604020202020204" pitchFamily="34" charset="0"/>
                <a:ea typeface="微软雅黑" panose="020B0503020204020204" pitchFamily="34" charset="-122"/>
              </a:rPr>
              <a:t>3.2 </a:t>
            </a:r>
            <a:r>
              <a:rPr lang="zh-CN" altLang="en-US" b="1" dirty="0">
                <a:latin typeface="Arial" panose="020B0604020202020204" pitchFamily="34" charset="0"/>
                <a:ea typeface="微软雅黑" panose="020B0503020204020204" pitchFamily="34" charset="-122"/>
              </a:rPr>
              <a:t>大数据的划分</a:t>
            </a:r>
            <a:endParaRPr lang="en-US" b="1"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433482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a:spLocks noChangeArrowheads="1"/>
          </p:cNvSpPr>
          <p:nvPr/>
        </p:nvSpPr>
        <p:spPr bwMode="auto">
          <a:xfrm>
            <a:off x="1881159" y="1142985"/>
            <a:ext cx="8516701" cy="6344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40078">
            <a:spAutoFit/>
          </a:bodyPr>
          <a:lstStyle/>
          <a:p>
            <a:pPr>
              <a:lnSpc>
                <a:spcPts val="4208"/>
              </a:lnSpc>
              <a:buFont typeface="Arial" pitchFamily="34" charset="0"/>
              <a:buChar char="•"/>
              <a:tabLst>
                <a:tab pos="300586" algn="l"/>
                <a:tab pos="311719" algn="l"/>
                <a:tab pos="645704" algn="l"/>
                <a:tab pos="1502931" algn="l"/>
              </a:tabLst>
            </a:pPr>
            <a:r>
              <a:rPr lang="en-US" altLang="zh-CN" sz="2700" dirty="0">
                <a:solidFill>
                  <a:srgbClr val="000000"/>
                </a:solidFill>
                <a:latin typeface="Times New Roman" pitchFamily="18" charset="0"/>
                <a:sym typeface="Times New Roman" pitchFamily="18" charset="0"/>
              </a:rPr>
              <a:t> </a:t>
            </a:r>
            <a:r>
              <a:rPr lang="zh-CN" altLang="en-US" sz="2800" dirty="0">
                <a:solidFill>
                  <a:srgbClr val="000000"/>
                </a:solidFill>
                <a:latin typeface="微软雅黑" pitchFamily="34" charset="-122"/>
              </a:rPr>
              <a:t>分区容错性（</a:t>
            </a:r>
            <a:r>
              <a:rPr lang="en-US" altLang="zh-CN" sz="2800" dirty="0">
                <a:solidFill>
                  <a:srgbClr val="000000"/>
                </a:solidFill>
                <a:latin typeface="微软雅黑" pitchFamily="34" charset="-122"/>
              </a:rPr>
              <a:t>P</a:t>
            </a:r>
            <a:r>
              <a:rPr lang="zh-CN" altLang="en-US" sz="2800" dirty="0">
                <a:solidFill>
                  <a:srgbClr val="000000"/>
                </a:solidFill>
                <a:latin typeface="微软雅黑" pitchFamily="34" charset="-122"/>
              </a:rPr>
              <a:t>）是必选项</a:t>
            </a:r>
            <a:endParaRPr lang="en-US" altLang="zh-CN" sz="2800" dirty="0">
              <a:solidFill>
                <a:srgbClr val="000000"/>
              </a:solidFill>
              <a:latin typeface="微软雅黑" pitchFamily="34" charset="-122"/>
            </a:endParaRPr>
          </a:p>
          <a:p>
            <a:pPr marL="742950" lvl="1" indent="-285750">
              <a:lnSpc>
                <a:spcPts val="3506"/>
              </a:lnSpc>
              <a:buFont typeface="Wingdings" pitchFamily="2" charset="2"/>
              <a:buChar char="ü"/>
              <a:tabLst>
                <a:tab pos="300586" algn="l"/>
                <a:tab pos="311719" algn="l"/>
                <a:tab pos="645704" algn="l"/>
                <a:tab pos="1502931" algn="l"/>
              </a:tabLst>
            </a:pPr>
            <a:r>
              <a:rPr lang="en-US" altLang="zh-CN" sz="2400" dirty="0">
                <a:solidFill>
                  <a:srgbClr val="000000"/>
                </a:solidFill>
                <a:latin typeface="微软雅黑" pitchFamily="34" charset="-122"/>
              </a:rPr>
              <a:t>Partition</a:t>
            </a:r>
            <a:r>
              <a:rPr lang="zh-CN" altLang="en-US" sz="2400" dirty="0">
                <a:solidFill>
                  <a:srgbClr val="000000"/>
                </a:solidFill>
                <a:latin typeface="微软雅黑" pitchFamily="34" charset="-122"/>
              </a:rPr>
              <a:t>即因网络因素将系统分隔为多个单独的部分</a:t>
            </a:r>
          </a:p>
          <a:p>
            <a:pPr marL="742950" lvl="1" indent="-285750">
              <a:lnSpc>
                <a:spcPts val="3506"/>
              </a:lnSpc>
              <a:buFont typeface="Wingdings" pitchFamily="2" charset="2"/>
              <a:buChar char="ü"/>
              <a:tabLst>
                <a:tab pos="300586" algn="l"/>
                <a:tab pos="311719" algn="l"/>
                <a:tab pos="645704" algn="l"/>
                <a:tab pos="1502931" algn="l"/>
              </a:tabLst>
            </a:pPr>
            <a:r>
              <a:rPr lang="zh-CN" altLang="en-US" sz="2400" dirty="0">
                <a:solidFill>
                  <a:srgbClr val="000000"/>
                </a:solidFill>
                <a:latin typeface="微软雅黑" pitchFamily="34" charset="-122"/>
              </a:rPr>
              <a:t>现实情况下分布式系统面对的是一个不可靠的网络、有一定概率宕机的设备</a:t>
            </a:r>
            <a:endParaRPr lang="en-US" altLang="zh-CN" sz="2400" dirty="0">
              <a:solidFill>
                <a:srgbClr val="000000"/>
              </a:solidFill>
              <a:latin typeface="微软雅黑" pitchFamily="34" charset="-122"/>
            </a:endParaRPr>
          </a:p>
          <a:p>
            <a:pPr marL="742950" lvl="1" indent="-285750">
              <a:lnSpc>
                <a:spcPts val="3506"/>
              </a:lnSpc>
              <a:buFont typeface="Wingdings" pitchFamily="2" charset="2"/>
              <a:buChar char="ü"/>
              <a:tabLst>
                <a:tab pos="300586" algn="l"/>
                <a:tab pos="311719" algn="l"/>
                <a:tab pos="645704" algn="l"/>
                <a:tab pos="1502931" algn="l"/>
              </a:tabLst>
            </a:pPr>
            <a:r>
              <a:rPr lang="zh-CN" altLang="en-US" sz="2400" dirty="0">
                <a:solidFill>
                  <a:srgbClr val="000000"/>
                </a:solidFill>
                <a:latin typeface="微软雅黑" pitchFamily="34" charset="-122"/>
              </a:rPr>
              <a:t>分布式系统工程实践，</a:t>
            </a:r>
            <a:r>
              <a:rPr lang="en-US" altLang="zh-CN" sz="2400" dirty="0">
                <a:solidFill>
                  <a:srgbClr val="000000"/>
                </a:solidFill>
                <a:latin typeface="微软雅黑" pitchFamily="34" charset="-122"/>
              </a:rPr>
              <a:t>CAP</a:t>
            </a:r>
            <a:r>
              <a:rPr lang="zh-CN" altLang="en-US" sz="2400" dirty="0">
                <a:solidFill>
                  <a:srgbClr val="000000"/>
                </a:solidFill>
                <a:latin typeface="微软雅黑" pitchFamily="34" charset="-122"/>
              </a:rPr>
              <a:t>理论更合适的描述是：在满足分区容错的前提下，没有算法能同时满足数据一致性和服务可用性</a:t>
            </a:r>
            <a:endParaRPr lang="en-US" altLang="zh-CN" sz="2400" dirty="0">
              <a:solidFill>
                <a:srgbClr val="000000"/>
              </a:solidFill>
              <a:latin typeface="微软雅黑" pitchFamily="34" charset="-122"/>
            </a:endParaRPr>
          </a:p>
          <a:p>
            <a:pPr marL="0" lvl="1">
              <a:lnSpc>
                <a:spcPts val="4208"/>
              </a:lnSpc>
              <a:buFont typeface="Arial" pitchFamily="34" charset="0"/>
              <a:buChar char="•"/>
              <a:tabLst>
                <a:tab pos="300586" algn="l"/>
                <a:tab pos="311719" algn="l"/>
                <a:tab pos="645704" algn="l"/>
                <a:tab pos="1502931" algn="l"/>
              </a:tabLst>
            </a:pPr>
            <a:r>
              <a:rPr lang="en-US" altLang="zh-CN" sz="2800" dirty="0">
                <a:solidFill>
                  <a:srgbClr val="000000"/>
                </a:solidFill>
                <a:latin typeface="微软雅黑" pitchFamily="34" charset="-122"/>
                <a:sym typeface="Times New Roman" pitchFamily="18" charset="0"/>
              </a:rPr>
              <a:t> CA</a:t>
            </a:r>
            <a:r>
              <a:rPr lang="zh-CN" altLang="en-US" sz="2800" dirty="0">
                <a:solidFill>
                  <a:srgbClr val="000000"/>
                </a:solidFill>
                <a:latin typeface="微软雅黑" pitchFamily="34" charset="-122"/>
                <a:sym typeface="Times New Roman" pitchFamily="18" charset="0"/>
              </a:rPr>
              <a:t>非</a:t>
            </a:r>
            <a:r>
              <a:rPr lang="en-US" altLang="zh-CN" sz="2800" dirty="0">
                <a:solidFill>
                  <a:srgbClr val="000000"/>
                </a:solidFill>
                <a:latin typeface="微软雅黑" pitchFamily="34" charset="-122"/>
                <a:sym typeface="Times New Roman" pitchFamily="18" charset="0"/>
              </a:rPr>
              <a:t>0/1</a:t>
            </a:r>
            <a:r>
              <a:rPr lang="zh-CN" altLang="en-US" sz="2800" dirty="0">
                <a:solidFill>
                  <a:srgbClr val="000000"/>
                </a:solidFill>
                <a:latin typeface="微软雅黑" pitchFamily="34" charset="-122"/>
                <a:sym typeface="Times New Roman" pitchFamily="18" charset="0"/>
              </a:rPr>
              <a:t>的选择</a:t>
            </a:r>
            <a:endParaRPr lang="en-US" altLang="zh-CN" sz="2800" dirty="0">
              <a:solidFill>
                <a:srgbClr val="000000"/>
              </a:solidFill>
              <a:latin typeface="微软雅黑" pitchFamily="34" charset="-122"/>
              <a:sym typeface="Times New Roman" pitchFamily="18" charset="0"/>
            </a:endParaRPr>
          </a:p>
          <a:p>
            <a:pPr marL="742950" lvl="1" indent="-285750">
              <a:lnSpc>
                <a:spcPts val="3506"/>
              </a:lnSpc>
              <a:buFont typeface="Wingdings" pitchFamily="2" charset="2"/>
              <a:buChar char="ü"/>
              <a:tabLst>
                <a:tab pos="300586" algn="l"/>
                <a:tab pos="311719" algn="l"/>
                <a:tab pos="645704" algn="l"/>
                <a:tab pos="1502931" algn="l"/>
              </a:tabLst>
            </a:pPr>
            <a:r>
              <a:rPr lang="zh-CN" altLang="en-US" sz="2400" dirty="0">
                <a:solidFill>
                  <a:srgbClr val="000000"/>
                </a:solidFill>
                <a:latin typeface="微软雅黑" pitchFamily="34" charset="-122"/>
              </a:rPr>
              <a:t>工程实践中一致性有不同程度，可用性也有不同等级</a:t>
            </a:r>
            <a:endParaRPr lang="en-US" altLang="zh-CN" sz="2400" dirty="0">
              <a:solidFill>
                <a:srgbClr val="000000"/>
              </a:solidFill>
              <a:latin typeface="微软雅黑" pitchFamily="34" charset="-122"/>
            </a:endParaRPr>
          </a:p>
          <a:p>
            <a:pPr marL="742950" lvl="1" indent="-285750">
              <a:lnSpc>
                <a:spcPts val="3506"/>
              </a:lnSpc>
              <a:buFont typeface="Wingdings" pitchFamily="2" charset="2"/>
              <a:buChar char="ü"/>
              <a:tabLst>
                <a:tab pos="300586" algn="l"/>
                <a:tab pos="311719" algn="l"/>
                <a:tab pos="645704" algn="l"/>
                <a:tab pos="1502931" algn="l"/>
              </a:tabLst>
            </a:pPr>
            <a:r>
              <a:rPr lang="en-US" altLang="en-US" sz="2400" dirty="0" err="1">
                <a:solidFill>
                  <a:srgbClr val="000000"/>
                </a:solidFill>
                <a:latin typeface="微软雅黑" pitchFamily="34" charset="-122"/>
                <a:sym typeface="微软雅黑" pitchFamily="34" charset="-122"/>
              </a:rPr>
              <a:t>弱化数据一致性，提升可扩展性和可靠性</a:t>
            </a:r>
            <a:r>
              <a:rPr lang="zh-CN" altLang="en-US" sz="2400" dirty="0">
                <a:solidFill>
                  <a:srgbClr val="000000"/>
                </a:solidFill>
                <a:latin typeface="微软雅黑" pitchFamily="34" charset="-122"/>
                <a:sym typeface="微软雅黑" pitchFamily="34" charset="-122"/>
              </a:rPr>
              <a:t>：</a:t>
            </a:r>
            <a:endParaRPr lang="en-US" altLang="en-US" sz="2400" dirty="0">
              <a:solidFill>
                <a:srgbClr val="000000"/>
              </a:solidFill>
              <a:latin typeface="微软雅黑" pitchFamily="34" charset="-122"/>
              <a:sym typeface="微软雅黑" pitchFamily="34" charset="-122"/>
            </a:endParaRPr>
          </a:p>
          <a:p>
            <a:r>
              <a:rPr lang="en-US" altLang="zh-CN" dirty="0"/>
              <a:t>	</a:t>
            </a:r>
            <a:r>
              <a:rPr lang="zh-CN" altLang="en-US" sz="2000" dirty="0">
                <a:solidFill>
                  <a:srgbClr val="000000"/>
                </a:solidFill>
                <a:latin typeface="微软雅黑" pitchFamily="34" charset="-122"/>
                <a:sym typeface="微软雅黑" pitchFamily="34" charset="-122"/>
              </a:rPr>
              <a:t>序列一致性</a:t>
            </a:r>
            <a:r>
              <a:rPr lang="en-US" altLang="zh-CN" sz="2000" dirty="0">
                <a:solidFill>
                  <a:srgbClr val="000000"/>
                </a:solidFill>
                <a:latin typeface="微软雅黑" pitchFamily="34" charset="-122"/>
                <a:sym typeface="微软雅黑" pitchFamily="34" charset="-122"/>
              </a:rPr>
              <a:t>(sequential consistency)</a:t>
            </a:r>
            <a:endParaRPr lang="zh-CN" altLang="en-US" sz="2000" dirty="0">
              <a:solidFill>
                <a:srgbClr val="000000"/>
              </a:solidFill>
              <a:latin typeface="微软雅黑" pitchFamily="34" charset="-122"/>
              <a:sym typeface="微软雅黑" pitchFamily="34" charset="-122"/>
            </a:endParaRPr>
          </a:p>
          <a:p>
            <a:r>
              <a:rPr lang="en-US" altLang="zh-CN" sz="2000" dirty="0">
                <a:solidFill>
                  <a:srgbClr val="000000"/>
                </a:solidFill>
                <a:latin typeface="微软雅黑" pitchFamily="34" charset="-122"/>
                <a:sym typeface="微软雅黑" pitchFamily="34" charset="-122"/>
              </a:rPr>
              <a:t>	</a:t>
            </a:r>
            <a:r>
              <a:rPr lang="zh-CN" altLang="en-US" sz="2000" dirty="0">
                <a:solidFill>
                  <a:srgbClr val="000000"/>
                </a:solidFill>
                <a:latin typeface="微软雅黑" pitchFamily="34" charset="-122"/>
                <a:sym typeface="微软雅黑" pitchFamily="34" charset="-122"/>
              </a:rPr>
              <a:t>最终一致性</a:t>
            </a:r>
            <a:r>
              <a:rPr lang="en-US" altLang="zh-CN" sz="2000" dirty="0">
                <a:solidFill>
                  <a:srgbClr val="000000"/>
                </a:solidFill>
                <a:latin typeface="微软雅黑" pitchFamily="34" charset="-122"/>
                <a:sym typeface="微软雅黑" pitchFamily="34" charset="-122"/>
              </a:rPr>
              <a:t>(eventual consistency)</a:t>
            </a:r>
            <a:endParaRPr lang="zh-CN" altLang="en-US" sz="2000" dirty="0">
              <a:solidFill>
                <a:srgbClr val="000000"/>
              </a:solidFill>
              <a:latin typeface="微软雅黑" pitchFamily="34" charset="-122"/>
              <a:sym typeface="微软雅黑" pitchFamily="34" charset="-122"/>
            </a:endParaRPr>
          </a:p>
          <a:p>
            <a:pPr marL="742950" lvl="1" indent="-285750">
              <a:lnSpc>
                <a:spcPts val="3506"/>
              </a:lnSpc>
              <a:buFont typeface="Wingdings" pitchFamily="2" charset="2"/>
              <a:buChar char="ü"/>
              <a:tabLst>
                <a:tab pos="300586" algn="l"/>
                <a:tab pos="311719" algn="l"/>
                <a:tab pos="645704" algn="l"/>
                <a:tab pos="1502931" algn="l"/>
              </a:tabLst>
            </a:pPr>
            <a:endParaRPr lang="zh-CN" altLang="en-US" sz="2400" dirty="0">
              <a:solidFill>
                <a:srgbClr val="000000"/>
              </a:solidFill>
              <a:latin typeface="微软雅黑" pitchFamily="34" charset="-122"/>
              <a:sym typeface="微软雅黑" pitchFamily="34" charset="-122"/>
            </a:endParaRPr>
          </a:p>
          <a:p>
            <a:pPr marL="742950" lvl="1" indent="-285750">
              <a:lnSpc>
                <a:spcPts val="3506"/>
              </a:lnSpc>
              <a:buFont typeface="Wingdings" pitchFamily="2" charset="2"/>
              <a:buChar char="ü"/>
              <a:tabLst>
                <a:tab pos="300586" algn="l"/>
                <a:tab pos="311719" algn="l"/>
                <a:tab pos="645704" algn="l"/>
                <a:tab pos="1502931" algn="l"/>
              </a:tabLst>
            </a:pPr>
            <a:endParaRPr lang="zh-CN" altLang="en-US" dirty="0">
              <a:latin typeface="楷体" pitchFamily="49" charset="-122"/>
              <a:ea typeface="楷体" pitchFamily="49" charset="-122"/>
            </a:endParaRPr>
          </a:p>
        </p:txBody>
      </p:sp>
      <p:sp>
        <p:nvSpPr>
          <p:cNvPr id="5" name="Title 1">
            <a:extLst>
              <a:ext uri="{FF2B5EF4-FFF2-40B4-BE49-F238E27FC236}">
                <a16:creationId xmlns:a16="http://schemas.microsoft.com/office/drawing/2014/main" id="{75F04901-8825-4DA0-9E74-FD0F32C9B890}"/>
              </a:ext>
            </a:extLst>
          </p:cNvPr>
          <p:cNvSpPr>
            <a:spLocks noGrp="1"/>
          </p:cNvSpPr>
          <p:nvPr>
            <p:ph type="title"/>
          </p:nvPr>
        </p:nvSpPr>
        <p:spPr>
          <a:xfrm>
            <a:off x="680483" y="136525"/>
            <a:ext cx="10930269" cy="841669"/>
          </a:xfrm>
        </p:spPr>
        <p:txBody>
          <a:bodyPr>
            <a:normAutofit/>
          </a:bodyPr>
          <a:lstStyle/>
          <a:p>
            <a:r>
              <a:rPr lang="en-US" altLang="zh-CN" b="1" dirty="0">
                <a:latin typeface="Arial" panose="020B0604020202020204" pitchFamily="34" charset="0"/>
                <a:ea typeface="微软雅黑" panose="020B0503020204020204" pitchFamily="34" charset="-122"/>
              </a:rPr>
              <a:t>3.2 </a:t>
            </a:r>
            <a:r>
              <a:rPr lang="zh-CN" altLang="en-US" b="1" dirty="0">
                <a:latin typeface="Arial" panose="020B0604020202020204" pitchFamily="34" charset="0"/>
                <a:ea typeface="微软雅黑" panose="020B0503020204020204" pitchFamily="34" charset="-122"/>
              </a:rPr>
              <a:t>大数据的划分</a:t>
            </a:r>
            <a:endParaRPr lang="en-US" b="1"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22280828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a:t>目    录</a:t>
            </a:r>
            <a:endParaRPr lang="en-US"/>
          </a:p>
        </p:txBody>
      </p:sp>
      <p:sp>
        <p:nvSpPr>
          <p:cNvPr id="3" name="Content Placeholder 2">
            <a:extLst>
              <a:ext uri="{FF2B5EF4-FFF2-40B4-BE49-F238E27FC236}">
                <a16:creationId xmlns:a16="http://schemas.microsoft.com/office/drawing/2014/main" id="{257E60E8-C24A-4ABE-A75A-68AD41EFD850}"/>
              </a:ext>
            </a:extLst>
          </p:cNvPr>
          <p:cNvSpPr>
            <a:spLocks noGrp="1"/>
          </p:cNvSpPr>
          <p:nvPr>
            <p:ph idx="1"/>
          </p:nvPr>
        </p:nvSpPr>
        <p:spPr/>
        <p:txBody>
          <a:bodyPr/>
          <a:lstStyle/>
          <a:p>
            <a:r>
              <a:rPr lang="en-US" altLang="zh-CN" dirty="0"/>
              <a:t>3</a:t>
            </a:r>
            <a:r>
              <a:rPr lang="en-US" dirty="0"/>
              <a:t>.1 </a:t>
            </a:r>
            <a:r>
              <a:rPr lang="zh-CN" altLang="en-US" dirty="0"/>
              <a:t>大数据管理挑战</a:t>
            </a:r>
            <a:endParaRPr lang="en-US" altLang="zh-CN" dirty="0"/>
          </a:p>
          <a:p>
            <a:r>
              <a:rPr lang="en-US" altLang="zh-CN" dirty="0"/>
              <a:t>3.2 </a:t>
            </a:r>
            <a:r>
              <a:rPr lang="zh-CN" altLang="en-US" dirty="0"/>
              <a:t>大数据的划分</a:t>
            </a:r>
            <a:endParaRPr lang="en-US" altLang="zh-CN" dirty="0"/>
          </a:p>
          <a:p>
            <a:r>
              <a:rPr lang="en-US" altLang="zh-CN" dirty="0"/>
              <a:t>3.3 </a:t>
            </a:r>
            <a:r>
              <a:rPr lang="zh-CN" altLang="en-US" dirty="0"/>
              <a:t>大数据的组织管理模式</a:t>
            </a:r>
            <a:endParaRPr lang="en-US" altLang="zh-CN" dirty="0"/>
          </a:p>
          <a:p>
            <a:r>
              <a:rPr lang="en-US" altLang="zh-CN" dirty="0"/>
              <a:t>3.4 </a:t>
            </a:r>
            <a:r>
              <a:rPr lang="zh-CN" altLang="en-US" dirty="0"/>
              <a:t>大数据仓库系统</a:t>
            </a:r>
            <a:endParaRPr lang="en-US" altLang="zh-CN" dirty="0"/>
          </a:p>
          <a:p>
            <a:pPr marL="0" indent="0">
              <a:buNone/>
            </a:pPr>
            <a:endParaRPr lang="en-US" dirty="0"/>
          </a:p>
        </p:txBody>
      </p:sp>
      <p:sp>
        <p:nvSpPr>
          <p:cNvPr id="4" name="灯片编号占位符 3">
            <a:extLst>
              <a:ext uri="{FF2B5EF4-FFF2-40B4-BE49-F238E27FC236}">
                <a16:creationId xmlns:a16="http://schemas.microsoft.com/office/drawing/2014/main" id="{677C13BC-CE2C-F845-8B19-07D91F2FA559}"/>
              </a:ext>
            </a:extLst>
          </p:cNvPr>
          <p:cNvSpPr>
            <a:spLocks noGrp="1"/>
          </p:cNvSpPr>
          <p:nvPr>
            <p:ph type="sldNum" sz="quarter" idx="12"/>
          </p:nvPr>
        </p:nvSpPr>
        <p:spPr/>
        <p:txBody>
          <a:bodyPr/>
          <a:lstStyle/>
          <a:p>
            <a:fld id="{B13F0FA4-29F4-4B1D-A16B-0D7169EBD889}" type="slidenum">
              <a:rPr lang="en-US" smtClean="0"/>
              <a:t>2</a:t>
            </a:fld>
            <a:endParaRPr lang="en-US" dirty="0"/>
          </a:p>
        </p:txBody>
      </p:sp>
    </p:spTree>
    <p:extLst>
      <p:ext uri="{BB962C8B-B14F-4D97-AF65-F5344CB8AC3E}">
        <p14:creationId xmlns:p14="http://schemas.microsoft.com/office/powerpoint/2010/main" val="31364024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685D0-2597-4200-A7BF-C93FA52DB1D4}"/>
              </a:ext>
            </a:extLst>
          </p:cNvPr>
          <p:cNvSpPr>
            <a:spLocks noGrp="1"/>
          </p:cNvSpPr>
          <p:nvPr>
            <p:ph type="title"/>
          </p:nvPr>
        </p:nvSpPr>
        <p:spPr/>
        <p:txBody>
          <a:bodyPr/>
          <a:lstStyle/>
          <a:p>
            <a:r>
              <a:rPr lang="en-US" altLang="zh-CN" dirty="0"/>
              <a:t>3.2 </a:t>
            </a:r>
            <a:r>
              <a:rPr lang="zh-CN" altLang="en-US" dirty="0"/>
              <a:t>大数据的划分</a:t>
            </a:r>
            <a:endParaRPr lang="en-US" dirty="0"/>
          </a:p>
        </p:txBody>
      </p:sp>
      <p:sp>
        <p:nvSpPr>
          <p:cNvPr id="3" name="Content Placeholder 2">
            <a:extLst>
              <a:ext uri="{FF2B5EF4-FFF2-40B4-BE49-F238E27FC236}">
                <a16:creationId xmlns:a16="http://schemas.microsoft.com/office/drawing/2014/main" id="{38D13728-CF8B-4DCA-AE0D-530A721CF201}"/>
              </a:ext>
            </a:extLst>
          </p:cNvPr>
          <p:cNvSpPr>
            <a:spLocks noGrp="1"/>
          </p:cNvSpPr>
          <p:nvPr>
            <p:ph idx="1"/>
          </p:nvPr>
        </p:nvSpPr>
        <p:spPr/>
        <p:txBody>
          <a:bodyPr/>
          <a:lstStyle/>
          <a:p>
            <a:r>
              <a:rPr lang="zh-CN" altLang="en-US" dirty="0"/>
              <a:t>两种数据一致性模型</a:t>
            </a:r>
            <a:endParaRPr lang="en-US" altLang="zh-CN" dirty="0"/>
          </a:p>
          <a:p>
            <a:pPr lvl="1"/>
            <a:r>
              <a:rPr lang="zh-CN" altLang="en-US" dirty="0"/>
              <a:t>强一致性模型：传统关系数据库领域普遍采用强一致性模型，即</a:t>
            </a:r>
            <a:r>
              <a:rPr lang="en-US" altLang="zh-CN" dirty="0"/>
              <a:t>ACID</a:t>
            </a:r>
            <a:r>
              <a:rPr lang="zh-CN" altLang="en-US" dirty="0"/>
              <a:t>。修改数据操作执行成功后，要求后续的访问都能“看到”更新过的数据</a:t>
            </a:r>
            <a:endParaRPr lang="en-US" altLang="zh-CN" dirty="0"/>
          </a:p>
          <a:p>
            <a:pPr lvl="1"/>
            <a:r>
              <a:rPr lang="zh-CN" altLang="en-US" dirty="0"/>
              <a:t>弱一致性模型：数据不断增长的系统对可用性及分区容忍性的要求高于一致性。为此，分布式系统通常采用弱一致性来提高性能。在弱一致性情况下，某一操作对数据进行修改，其他操作需要一定的时间间隔才能访问修改后的数据。这段时间称为“不一致性窗口”</a:t>
            </a:r>
            <a:endParaRPr lang="en-US" dirty="0"/>
          </a:p>
        </p:txBody>
      </p:sp>
      <p:sp>
        <p:nvSpPr>
          <p:cNvPr id="4" name="灯片编号占位符 3">
            <a:extLst>
              <a:ext uri="{FF2B5EF4-FFF2-40B4-BE49-F238E27FC236}">
                <a16:creationId xmlns:a16="http://schemas.microsoft.com/office/drawing/2014/main" id="{5A948F78-A27B-0E43-A185-ADDDC712981C}"/>
              </a:ext>
            </a:extLst>
          </p:cNvPr>
          <p:cNvSpPr>
            <a:spLocks noGrp="1"/>
          </p:cNvSpPr>
          <p:nvPr>
            <p:ph type="sldNum" sz="quarter" idx="12"/>
          </p:nvPr>
        </p:nvSpPr>
        <p:spPr/>
        <p:txBody>
          <a:bodyPr/>
          <a:lstStyle/>
          <a:p>
            <a:fld id="{B13F0FA4-29F4-4B1D-A16B-0D7169EBD889}" type="slidenum">
              <a:rPr lang="en-US" smtClean="0"/>
              <a:t>20</a:t>
            </a:fld>
            <a:endParaRPr lang="en-US" dirty="0"/>
          </a:p>
        </p:txBody>
      </p:sp>
    </p:spTree>
    <p:extLst>
      <p:ext uri="{BB962C8B-B14F-4D97-AF65-F5344CB8AC3E}">
        <p14:creationId xmlns:p14="http://schemas.microsoft.com/office/powerpoint/2010/main" val="38541918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38A15-A7BC-47F1-A975-5535DF25D29B}"/>
              </a:ext>
            </a:extLst>
          </p:cNvPr>
          <p:cNvSpPr>
            <a:spLocks noGrp="1"/>
          </p:cNvSpPr>
          <p:nvPr>
            <p:ph type="title"/>
          </p:nvPr>
        </p:nvSpPr>
        <p:spPr/>
        <p:txBody>
          <a:bodyPr/>
          <a:lstStyle/>
          <a:p>
            <a:r>
              <a:rPr lang="en-US" altLang="zh-CN" dirty="0"/>
              <a:t>3.2 </a:t>
            </a:r>
            <a:r>
              <a:rPr lang="zh-CN" altLang="en-US" dirty="0"/>
              <a:t>大数据的划分</a:t>
            </a:r>
          </a:p>
        </p:txBody>
      </p:sp>
      <p:sp>
        <p:nvSpPr>
          <p:cNvPr id="3" name="Content Placeholder 2">
            <a:extLst>
              <a:ext uri="{FF2B5EF4-FFF2-40B4-BE49-F238E27FC236}">
                <a16:creationId xmlns:a16="http://schemas.microsoft.com/office/drawing/2014/main" id="{D5B94044-FC92-4878-8C40-5C02125E739B}"/>
              </a:ext>
            </a:extLst>
          </p:cNvPr>
          <p:cNvSpPr>
            <a:spLocks noGrp="1"/>
          </p:cNvSpPr>
          <p:nvPr>
            <p:ph idx="1"/>
          </p:nvPr>
        </p:nvSpPr>
        <p:spPr/>
        <p:txBody>
          <a:bodyPr/>
          <a:lstStyle/>
          <a:p>
            <a:r>
              <a:rPr lang="zh-CN" altLang="en-US" dirty="0"/>
              <a:t>强一致性</a:t>
            </a:r>
            <a:r>
              <a:rPr lang="en-US" altLang="zh-CN" dirty="0"/>
              <a:t>ACID</a:t>
            </a:r>
          </a:p>
          <a:p>
            <a:pPr marL="457200" lvl="1" indent="0">
              <a:buNone/>
            </a:pPr>
            <a:r>
              <a:rPr lang="zh-CN" altLang="en-US" dirty="0"/>
              <a:t>传统的关系数据库系统通常要求强的事务，强一致性的特性：</a:t>
            </a:r>
            <a:endParaRPr lang="en-US" altLang="zh-CN" dirty="0"/>
          </a:p>
          <a:p>
            <a:pPr marL="914400" lvl="1" indent="-457200">
              <a:buFont typeface="+mj-lt"/>
              <a:buAutoNum type="arabicPeriod"/>
            </a:pPr>
            <a:r>
              <a:rPr lang="zh-CN" altLang="en-US" dirty="0"/>
              <a:t>原子性（</a:t>
            </a:r>
            <a:r>
              <a:rPr lang="en-US" altLang="zh-CN" dirty="0"/>
              <a:t>atomicity</a:t>
            </a:r>
            <a:r>
              <a:rPr lang="zh-CN" altLang="en-US" dirty="0"/>
              <a:t>）：即事务对数据的所有修改操作必须作为一个整体全部执行</a:t>
            </a:r>
            <a:endParaRPr lang="en-US" altLang="zh-CN" dirty="0"/>
          </a:p>
          <a:p>
            <a:pPr marL="914400" lvl="1" indent="-457200">
              <a:buFont typeface="+mj-lt"/>
              <a:buAutoNum type="arabicPeriod"/>
            </a:pPr>
            <a:r>
              <a:rPr lang="zh-CN" altLang="en-US" dirty="0"/>
              <a:t>一致性（</a:t>
            </a:r>
            <a:r>
              <a:rPr lang="en-US" altLang="zh-CN" dirty="0"/>
              <a:t>consistency</a:t>
            </a:r>
            <a:r>
              <a:rPr lang="zh-CN" altLang="en-US" dirty="0"/>
              <a:t>）：数据的完整性不因事务的执行而发生改变，在事务执行前后，数据都保持一致状态</a:t>
            </a:r>
            <a:endParaRPr lang="en-US" altLang="zh-CN" dirty="0"/>
          </a:p>
          <a:p>
            <a:pPr marL="914400" lvl="1" indent="-457200">
              <a:buFont typeface="+mj-lt"/>
              <a:buAutoNum type="arabicPeriod"/>
            </a:pPr>
            <a:r>
              <a:rPr lang="zh-CN" altLang="en-US" dirty="0"/>
              <a:t>隔离性（</a:t>
            </a:r>
            <a:r>
              <a:rPr lang="en-US" altLang="zh-CN" dirty="0"/>
              <a:t>isolation</a:t>
            </a:r>
            <a:r>
              <a:rPr lang="zh-CN" altLang="en-US" dirty="0"/>
              <a:t>）：运行在数据库上的事务互不干扰</a:t>
            </a:r>
            <a:endParaRPr lang="en-US" altLang="zh-CN" dirty="0"/>
          </a:p>
          <a:p>
            <a:pPr marL="914400" lvl="1" indent="-457200">
              <a:buFont typeface="+mj-lt"/>
              <a:buAutoNum type="arabicPeriod"/>
            </a:pPr>
            <a:r>
              <a:rPr lang="zh-CN" altLang="en-US" dirty="0"/>
              <a:t>持久性（</a:t>
            </a:r>
            <a:r>
              <a:rPr lang="en-US" altLang="zh-CN" dirty="0"/>
              <a:t>durability</a:t>
            </a:r>
            <a:r>
              <a:rPr lang="zh-CN" altLang="en-US" dirty="0"/>
              <a:t>）：一旦事务成功提交，该事务对数据所做的修改将会写到数据库中</a:t>
            </a:r>
            <a:endParaRPr lang="en-US" altLang="zh-CN" dirty="0"/>
          </a:p>
          <a:p>
            <a:pPr lvl="1">
              <a:buFont typeface="Wingdings" panose="05000000000000000000" pitchFamily="2" charset="2"/>
              <a:buChar char="l"/>
            </a:pPr>
            <a:r>
              <a:rPr lang="zh-CN" altLang="en-US" dirty="0"/>
              <a:t>对单节点的事务，数据库通过并发控制</a:t>
            </a:r>
            <a:r>
              <a:rPr lang="en-US" altLang="zh-CN" dirty="0"/>
              <a:t>(</a:t>
            </a:r>
            <a:r>
              <a:rPr lang="zh-CN" altLang="en-US" dirty="0"/>
              <a:t>两阶段封锁、多版本、恢复机制</a:t>
            </a:r>
            <a:r>
              <a:rPr lang="en-US" altLang="zh-CN" dirty="0"/>
              <a:t>)</a:t>
            </a:r>
            <a:r>
              <a:rPr lang="zh-CN" altLang="en-US" dirty="0"/>
              <a:t>保证事务</a:t>
            </a:r>
            <a:r>
              <a:rPr lang="en-US" altLang="zh-CN" dirty="0"/>
              <a:t>ACID</a:t>
            </a:r>
          </a:p>
          <a:p>
            <a:pPr lvl="1">
              <a:buFont typeface="Wingdings" panose="05000000000000000000" pitchFamily="2" charset="2"/>
              <a:buChar char="l"/>
            </a:pPr>
            <a:r>
              <a:rPr lang="zh-CN" altLang="en-US" dirty="0"/>
              <a:t>对多个节点的事务，通过两阶段提交协议来保证事务</a:t>
            </a:r>
            <a:r>
              <a:rPr lang="en-US" altLang="zh-CN" dirty="0"/>
              <a:t>ACID</a:t>
            </a:r>
            <a:endParaRPr lang="zh-CN" altLang="en-US" dirty="0"/>
          </a:p>
        </p:txBody>
      </p:sp>
      <p:sp>
        <p:nvSpPr>
          <p:cNvPr id="4" name="灯片编号占位符 3">
            <a:extLst>
              <a:ext uri="{FF2B5EF4-FFF2-40B4-BE49-F238E27FC236}">
                <a16:creationId xmlns:a16="http://schemas.microsoft.com/office/drawing/2014/main" id="{FD759857-265D-BE46-B4E3-9BD4F2DA75C6}"/>
              </a:ext>
            </a:extLst>
          </p:cNvPr>
          <p:cNvSpPr>
            <a:spLocks noGrp="1"/>
          </p:cNvSpPr>
          <p:nvPr>
            <p:ph type="sldNum" sz="quarter" idx="12"/>
          </p:nvPr>
        </p:nvSpPr>
        <p:spPr/>
        <p:txBody>
          <a:bodyPr/>
          <a:lstStyle/>
          <a:p>
            <a:fld id="{B13F0FA4-29F4-4B1D-A16B-0D7169EBD889}" type="slidenum">
              <a:rPr lang="en-US" smtClean="0"/>
              <a:t>21</a:t>
            </a:fld>
            <a:endParaRPr lang="en-US" dirty="0"/>
          </a:p>
        </p:txBody>
      </p:sp>
    </p:spTree>
    <p:extLst>
      <p:ext uri="{BB962C8B-B14F-4D97-AF65-F5344CB8AC3E}">
        <p14:creationId xmlns:p14="http://schemas.microsoft.com/office/powerpoint/2010/main" val="18592776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6538E-BD9E-45D9-85A8-325CBDEF8EB6}"/>
              </a:ext>
            </a:extLst>
          </p:cNvPr>
          <p:cNvSpPr>
            <a:spLocks noGrp="1"/>
          </p:cNvSpPr>
          <p:nvPr>
            <p:ph type="title"/>
          </p:nvPr>
        </p:nvSpPr>
        <p:spPr/>
        <p:txBody>
          <a:bodyPr/>
          <a:lstStyle/>
          <a:p>
            <a:r>
              <a:rPr lang="en-US" altLang="zh-CN" dirty="0"/>
              <a:t>3.2 </a:t>
            </a:r>
            <a:r>
              <a:rPr lang="zh-CN" altLang="en-US" dirty="0"/>
              <a:t>大数据的划分</a:t>
            </a:r>
          </a:p>
        </p:txBody>
      </p:sp>
      <p:sp>
        <p:nvSpPr>
          <p:cNvPr id="3" name="Content Placeholder 2">
            <a:extLst>
              <a:ext uri="{FF2B5EF4-FFF2-40B4-BE49-F238E27FC236}">
                <a16:creationId xmlns:a16="http://schemas.microsoft.com/office/drawing/2014/main" id="{546A7DD8-F051-41F3-8947-5CDC09A0EC2D}"/>
              </a:ext>
            </a:extLst>
          </p:cNvPr>
          <p:cNvSpPr>
            <a:spLocks noGrp="1"/>
          </p:cNvSpPr>
          <p:nvPr>
            <p:ph idx="1"/>
          </p:nvPr>
        </p:nvSpPr>
        <p:spPr/>
        <p:txBody>
          <a:bodyPr/>
          <a:lstStyle/>
          <a:p>
            <a:r>
              <a:rPr lang="zh-CN" altLang="en-US" dirty="0"/>
              <a:t>最终一致性</a:t>
            </a:r>
            <a:r>
              <a:rPr lang="en-US" altLang="zh-CN" dirty="0"/>
              <a:t>BASE</a:t>
            </a:r>
          </a:p>
          <a:p>
            <a:pPr lvl="1"/>
            <a:r>
              <a:rPr lang="en-US" altLang="zh-CN" dirty="0"/>
              <a:t>BASE</a:t>
            </a:r>
            <a:r>
              <a:rPr lang="zh-CN" altLang="en-US" dirty="0"/>
              <a:t>（</a:t>
            </a:r>
            <a:r>
              <a:rPr lang="en-US" altLang="zh-CN" dirty="0"/>
              <a:t>basically available, soft-state, eventually consistent</a:t>
            </a:r>
            <a:r>
              <a:rPr lang="zh-CN" altLang="en-US" dirty="0"/>
              <a:t>）最终一致性是弱一致性的一种特例。此情况下，系统不保证任意时刻任意节点上的同一数据的副本都是相同的。</a:t>
            </a:r>
            <a:r>
              <a:rPr lang="en-US" altLang="zh-CN" dirty="0"/>
              <a:t>BASE</a:t>
            </a:r>
            <a:r>
              <a:rPr lang="zh-CN" altLang="en-US" dirty="0"/>
              <a:t>各属性涵义：</a:t>
            </a:r>
            <a:endParaRPr lang="en-US" altLang="zh-CN" dirty="0"/>
          </a:p>
          <a:p>
            <a:pPr lvl="1"/>
            <a:r>
              <a:rPr lang="zh-CN" altLang="en-US" dirty="0"/>
              <a:t>基本可以用（</a:t>
            </a:r>
            <a:r>
              <a:rPr lang="en-US" altLang="zh-CN" dirty="0"/>
              <a:t>basically available</a:t>
            </a:r>
            <a:r>
              <a:rPr lang="zh-CN" altLang="en-US" dirty="0"/>
              <a:t>）允许分布式系统在出现故障的时候损失系统的部分可用性</a:t>
            </a:r>
            <a:endParaRPr lang="en-US" altLang="zh-CN" dirty="0"/>
          </a:p>
          <a:p>
            <a:pPr lvl="1"/>
            <a:r>
              <a:rPr lang="zh-CN" altLang="en-US" dirty="0"/>
              <a:t>弱状态（</a:t>
            </a:r>
            <a:r>
              <a:rPr lang="en-US" altLang="zh-CN" dirty="0"/>
              <a:t>soft-state</a:t>
            </a:r>
            <a:r>
              <a:rPr lang="zh-CN" altLang="en-US" dirty="0"/>
              <a:t>）允许数据存在中间状态，但该中间状态的存在并不会影响系统的整体可用性</a:t>
            </a:r>
            <a:endParaRPr lang="en-US" altLang="zh-CN" dirty="0"/>
          </a:p>
          <a:p>
            <a:pPr lvl="1"/>
            <a:r>
              <a:rPr lang="zh-CN" altLang="en-US" dirty="0"/>
              <a:t>最终一致（</a:t>
            </a:r>
            <a:r>
              <a:rPr lang="en-US" altLang="zh-CN" dirty="0"/>
              <a:t>eventually consistent</a:t>
            </a:r>
            <a:r>
              <a:rPr lang="zh-CN" altLang="en-US" dirty="0"/>
              <a:t>）是比强一致性弱的一种特殊一致性，系统中所有数据副本最终经过某一时间间隔后能够达到一致的状态</a:t>
            </a:r>
            <a:endParaRPr lang="en-US" altLang="zh-CN" dirty="0"/>
          </a:p>
          <a:p>
            <a:pPr lvl="1"/>
            <a:endParaRPr lang="en-US" altLang="zh-CN" dirty="0"/>
          </a:p>
          <a:p>
            <a:pPr lvl="1"/>
            <a:endParaRPr lang="zh-CN" altLang="en-US" dirty="0"/>
          </a:p>
        </p:txBody>
      </p:sp>
      <p:sp>
        <p:nvSpPr>
          <p:cNvPr id="4" name="灯片编号占位符 3">
            <a:extLst>
              <a:ext uri="{FF2B5EF4-FFF2-40B4-BE49-F238E27FC236}">
                <a16:creationId xmlns:a16="http://schemas.microsoft.com/office/drawing/2014/main" id="{5744C67C-3EC0-2743-8470-11D2FAC6A246}"/>
              </a:ext>
            </a:extLst>
          </p:cNvPr>
          <p:cNvSpPr>
            <a:spLocks noGrp="1"/>
          </p:cNvSpPr>
          <p:nvPr>
            <p:ph type="sldNum" sz="quarter" idx="12"/>
          </p:nvPr>
        </p:nvSpPr>
        <p:spPr/>
        <p:txBody>
          <a:bodyPr/>
          <a:lstStyle/>
          <a:p>
            <a:fld id="{B13F0FA4-29F4-4B1D-A16B-0D7169EBD889}" type="slidenum">
              <a:rPr lang="en-US" smtClean="0"/>
              <a:t>22</a:t>
            </a:fld>
            <a:endParaRPr lang="en-US" dirty="0"/>
          </a:p>
        </p:txBody>
      </p:sp>
    </p:spTree>
    <p:extLst>
      <p:ext uri="{BB962C8B-B14F-4D97-AF65-F5344CB8AC3E}">
        <p14:creationId xmlns:p14="http://schemas.microsoft.com/office/powerpoint/2010/main" val="921432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a:t>目    录</a:t>
            </a:r>
            <a:endParaRPr lang="en-US"/>
          </a:p>
        </p:txBody>
      </p:sp>
      <p:sp>
        <p:nvSpPr>
          <p:cNvPr id="3" name="Content Placeholder 2">
            <a:extLst>
              <a:ext uri="{FF2B5EF4-FFF2-40B4-BE49-F238E27FC236}">
                <a16:creationId xmlns:a16="http://schemas.microsoft.com/office/drawing/2014/main" id="{257E60E8-C24A-4ABE-A75A-68AD41EFD850}"/>
              </a:ext>
            </a:extLst>
          </p:cNvPr>
          <p:cNvSpPr>
            <a:spLocks noGrp="1"/>
          </p:cNvSpPr>
          <p:nvPr>
            <p:ph idx="1"/>
          </p:nvPr>
        </p:nvSpPr>
        <p:spPr/>
        <p:txBody>
          <a:bodyPr/>
          <a:lstStyle/>
          <a:p>
            <a:r>
              <a:rPr lang="en-US" altLang="zh-CN" dirty="0">
                <a:solidFill>
                  <a:schemeClr val="bg1">
                    <a:lumMod val="50000"/>
                  </a:schemeClr>
                </a:solidFill>
              </a:rPr>
              <a:t>3</a:t>
            </a:r>
            <a:r>
              <a:rPr lang="en-US" dirty="0">
                <a:solidFill>
                  <a:schemeClr val="bg1">
                    <a:lumMod val="50000"/>
                  </a:schemeClr>
                </a:solidFill>
              </a:rPr>
              <a:t>.1 </a:t>
            </a:r>
            <a:r>
              <a:rPr lang="zh-CN" altLang="en-US" dirty="0">
                <a:solidFill>
                  <a:schemeClr val="bg1">
                    <a:lumMod val="50000"/>
                  </a:schemeClr>
                </a:solidFill>
              </a:rPr>
              <a:t>大数据管理挑战</a:t>
            </a:r>
            <a:endParaRPr lang="en-US" altLang="zh-CN" dirty="0">
              <a:solidFill>
                <a:schemeClr val="bg1">
                  <a:lumMod val="50000"/>
                </a:schemeClr>
              </a:solidFill>
            </a:endParaRPr>
          </a:p>
          <a:p>
            <a:r>
              <a:rPr lang="en-US" altLang="zh-CN" dirty="0">
                <a:solidFill>
                  <a:schemeClr val="bg1">
                    <a:lumMod val="50000"/>
                  </a:schemeClr>
                </a:solidFill>
              </a:rPr>
              <a:t>3.2 </a:t>
            </a:r>
            <a:r>
              <a:rPr lang="zh-CN" altLang="en-US" dirty="0">
                <a:solidFill>
                  <a:schemeClr val="bg1">
                    <a:lumMod val="50000"/>
                  </a:schemeClr>
                </a:solidFill>
              </a:rPr>
              <a:t>大数据的划分</a:t>
            </a:r>
            <a:endParaRPr lang="en-US" altLang="zh-CN" dirty="0">
              <a:solidFill>
                <a:schemeClr val="bg1">
                  <a:lumMod val="50000"/>
                </a:schemeClr>
              </a:solidFill>
            </a:endParaRPr>
          </a:p>
          <a:p>
            <a:r>
              <a:rPr lang="en-US" altLang="zh-CN" dirty="0">
                <a:solidFill>
                  <a:srgbClr val="FF0000"/>
                </a:solidFill>
              </a:rPr>
              <a:t>3.3 </a:t>
            </a:r>
            <a:r>
              <a:rPr lang="zh-CN" altLang="en-US" dirty="0">
                <a:solidFill>
                  <a:srgbClr val="FF0000"/>
                </a:solidFill>
              </a:rPr>
              <a:t>大数据的组织管理模式</a:t>
            </a:r>
            <a:endParaRPr lang="en-US" altLang="zh-CN" dirty="0">
              <a:solidFill>
                <a:srgbClr val="FF0000"/>
              </a:solidFill>
            </a:endParaRPr>
          </a:p>
          <a:p>
            <a:r>
              <a:rPr lang="en-US" altLang="zh-CN" dirty="0"/>
              <a:t>3.4 </a:t>
            </a:r>
            <a:r>
              <a:rPr lang="zh-CN" altLang="en-US" dirty="0"/>
              <a:t>大数据仓库系统</a:t>
            </a:r>
            <a:endParaRPr lang="en-US" altLang="zh-CN" dirty="0"/>
          </a:p>
          <a:p>
            <a:pPr marL="0" indent="0">
              <a:buNone/>
            </a:pPr>
            <a:endParaRPr lang="en-US" dirty="0"/>
          </a:p>
        </p:txBody>
      </p:sp>
      <p:sp>
        <p:nvSpPr>
          <p:cNvPr id="4" name="灯片编号占位符 3">
            <a:extLst>
              <a:ext uri="{FF2B5EF4-FFF2-40B4-BE49-F238E27FC236}">
                <a16:creationId xmlns:a16="http://schemas.microsoft.com/office/drawing/2014/main" id="{8ACA5CB8-2275-9747-B836-45580679C27D}"/>
              </a:ext>
            </a:extLst>
          </p:cNvPr>
          <p:cNvSpPr>
            <a:spLocks noGrp="1"/>
          </p:cNvSpPr>
          <p:nvPr>
            <p:ph type="sldNum" sz="quarter" idx="12"/>
          </p:nvPr>
        </p:nvSpPr>
        <p:spPr/>
        <p:txBody>
          <a:bodyPr/>
          <a:lstStyle/>
          <a:p>
            <a:fld id="{B13F0FA4-29F4-4B1D-A16B-0D7169EBD889}" type="slidenum">
              <a:rPr lang="en-US" smtClean="0"/>
              <a:t>23</a:t>
            </a:fld>
            <a:endParaRPr lang="en-US" dirty="0"/>
          </a:p>
        </p:txBody>
      </p:sp>
    </p:spTree>
    <p:extLst>
      <p:ext uri="{BB962C8B-B14F-4D97-AF65-F5344CB8AC3E}">
        <p14:creationId xmlns:p14="http://schemas.microsoft.com/office/powerpoint/2010/main" val="26866720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8928C-0EE8-4580-9B5A-9D95DDC7B310}"/>
              </a:ext>
            </a:extLst>
          </p:cNvPr>
          <p:cNvSpPr>
            <a:spLocks noGrp="1"/>
          </p:cNvSpPr>
          <p:nvPr>
            <p:ph type="title"/>
          </p:nvPr>
        </p:nvSpPr>
        <p:spPr/>
        <p:txBody>
          <a:bodyPr/>
          <a:lstStyle/>
          <a:p>
            <a:r>
              <a:rPr lang="en-US" altLang="zh-CN" dirty="0"/>
              <a:t>3.3 </a:t>
            </a:r>
            <a:r>
              <a:rPr lang="zh-CN" altLang="en-US" dirty="0"/>
              <a:t>大数据的组织管理模式</a:t>
            </a:r>
            <a:endParaRPr lang="en-US" dirty="0"/>
          </a:p>
        </p:txBody>
      </p:sp>
      <p:sp>
        <p:nvSpPr>
          <p:cNvPr id="4" name="Rectangle 3">
            <a:extLst>
              <a:ext uri="{FF2B5EF4-FFF2-40B4-BE49-F238E27FC236}">
                <a16:creationId xmlns:a16="http://schemas.microsoft.com/office/drawing/2014/main" id="{0B5636EE-55E1-4F6B-AF27-CD1EFB8AFC79}"/>
              </a:ext>
            </a:extLst>
          </p:cNvPr>
          <p:cNvSpPr/>
          <p:nvPr/>
        </p:nvSpPr>
        <p:spPr>
          <a:xfrm>
            <a:off x="3397825" y="1454773"/>
            <a:ext cx="3769365" cy="523220"/>
          </a:xfrm>
          <a:prstGeom prst="rect">
            <a:avLst/>
          </a:prstGeom>
        </p:spPr>
        <p:txBody>
          <a:bodyPr wrap="none">
            <a:spAutoFit/>
          </a:bodyPr>
          <a:lstStyle/>
          <a:p>
            <a:r>
              <a:rPr lang="zh-CN" altLang="en-US" sz="2800" dirty="0">
                <a:latin typeface="微软雅黑" panose="020B0503020204020204" pitchFamily="34" charset="-122"/>
                <a:ea typeface="微软雅黑" panose="020B0503020204020204" pitchFamily="34" charset="-122"/>
              </a:rPr>
              <a:t>大数据的存储管理需求</a:t>
            </a:r>
            <a:endParaRPr lang="en-US" sz="2800" dirty="0">
              <a:latin typeface="微软雅黑" panose="020B0503020204020204" pitchFamily="34" charset="-122"/>
              <a:ea typeface="微软雅黑" panose="020B0503020204020204" pitchFamily="34" charset="-122"/>
            </a:endParaRPr>
          </a:p>
        </p:txBody>
      </p:sp>
      <p:sp>
        <p:nvSpPr>
          <p:cNvPr id="7" name="Rectangle 6">
            <a:extLst>
              <a:ext uri="{FF2B5EF4-FFF2-40B4-BE49-F238E27FC236}">
                <a16:creationId xmlns:a16="http://schemas.microsoft.com/office/drawing/2014/main" id="{F1B2B3C5-4E2D-4318-BCB0-2F86DFA575CD}"/>
              </a:ext>
            </a:extLst>
          </p:cNvPr>
          <p:cNvSpPr/>
          <p:nvPr/>
        </p:nvSpPr>
        <p:spPr>
          <a:xfrm>
            <a:off x="1714340" y="4756896"/>
            <a:ext cx="2452728" cy="646331"/>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无法满足大数据的多样性及高性能需求</a:t>
            </a:r>
            <a:endParaRPr lang="en-US" dirty="0"/>
          </a:p>
        </p:txBody>
      </p:sp>
      <p:sp>
        <p:nvSpPr>
          <p:cNvPr id="9" name="Arrow: Down 8">
            <a:extLst>
              <a:ext uri="{FF2B5EF4-FFF2-40B4-BE49-F238E27FC236}">
                <a16:creationId xmlns:a16="http://schemas.microsoft.com/office/drawing/2014/main" id="{891E9B9E-1DD2-4BCC-9D96-2D05F4974E1C}"/>
              </a:ext>
            </a:extLst>
          </p:cNvPr>
          <p:cNvSpPr/>
          <p:nvPr/>
        </p:nvSpPr>
        <p:spPr>
          <a:xfrm rot="2895743">
            <a:off x="3480932" y="1897379"/>
            <a:ext cx="262467" cy="1565524"/>
          </a:xfrm>
          <a:prstGeom prst="downArrow">
            <a:avLst>
              <a:gd name="adj1" fmla="val 3230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3B441BB-D73E-4ED7-A588-6CF0F044F165}"/>
              </a:ext>
            </a:extLst>
          </p:cNvPr>
          <p:cNvSpPr/>
          <p:nvPr/>
        </p:nvSpPr>
        <p:spPr>
          <a:xfrm>
            <a:off x="2358607" y="2251255"/>
            <a:ext cx="1338828"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关系数据库</a:t>
            </a:r>
            <a:endParaRPr lang="en-US" dirty="0"/>
          </a:p>
        </p:txBody>
      </p:sp>
      <p:pic>
        <p:nvPicPr>
          <p:cNvPr id="12" name="Picture 11">
            <a:extLst>
              <a:ext uri="{FF2B5EF4-FFF2-40B4-BE49-F238E27FC236}">
                <a16:creationId xmlns:a16="http://schemas.microsoft.com/office/drawing/2014/main" id="{F2A57794-6188-4FED-B080-627BB20B8E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3522" y="3509012"/>
            <a:ext cx="2839595" cy="1185517"/>
          </a:xfrm>
          <a:prstGeom prst="rect">
            <a:avLst/>
          </a:prstGeom>
        </p:spPr>
      </p:pic>
      <p:grpSp>
        <p:nvGrpSpPr>
          <p:cNvPr id="17" name="Group 16">
            <a:extLst>
              <a:ext uri="{FF2B5EF4-FFF2-40B4-BE49-F238E27FC236}">
                <a16:creationId xmlns:a16="http://schemas.microsoft.com/office/drawing/2014/main" id="{DD36EC5C-979E-448D-B645-B8AE0D96601A}"/>
              </a:ext>
            </a:extLst>
          </p:cNvPr>
          <p:cNvGrpSpPr/>
          <p:nvPr/>
        </p:nvGrpSpPr>
        <p:grpSpPr>
          <a:xfrm>
            <a:off x="1556522" y="3518073"/>
            <a:ext cx="2661972" cy="1110067"/>
            <a:chOff x="1556522" y="3518073"/>
            <a:chExt cx="2661972" cy="1110067"/>
          </a:xfrm>
        </p:grpSpPr>
        <p:pic>
          <p:nvPicPr>
            <p:cNvPr id="14" name="Picture 13">
              <a:extLst>
                <a:ext uri="{FF2B5EF4-FFF2-40B4-BE49-F238E27FC236}">
                  <a16:creationId xmlns:a16="http://schemas.microsoft.com/office/drawing/2014/main" id="{1B5FA41D-F8A2-4F30-97DB-6CCE458EB1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8831" y="3571610"/>
              <a:ext cx="1409663" cy="1056530"/>
            </a:xfrm>
            <a:prstGeom prst="rect">
              <a:avLst/>
            </a:prstGeom>
          </p:spPr>
        </p:pic>
        <p:pic>
          <p:nvPicPr>
            <p:cNvPr id="16" name="Picture 15">
              <a:extLst>
                <a:ext uri="{FF2B5EF4-FFF2-40B4-BE49-F238E27FC236}">
                  <a16:creationId xmlns:a16="http://schemas.microsoft.com/office/drawing/2014/main" id="{8D8A646D-8FC7-4D26-A2D6-C6FD0B3980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6522" y="3518073"/>
              <a:ext cx="1101600" cy="1101600"/>
            </a:xfrm>
            <a:prstGeom prst="rect">
              <a:avLst/>
            </a:prstGeom>
          </p:spPr>
        </p:pic>
      </p:grpSp>
      <p:sp>
        <p:nvSpPr>
          <p:cNvPr id="18" name="Arrow: Down 17">
            <a:extLst>
              <a:ext uri="{FF2B5EF4-FFF2-40B4-BE49-F238E27FC236}">
                <a16:creationId xmlns:a16="http://schemas.microsoft.com/office/drawing/2014/main" id="{D08084C7-33D5-4CCE-90ED-C044E0074794}"/>
              </a:ext>
            </a:extLst>
          </p:cNvPr>
          <p:cNvSpPr/>
          <p:nvPr/>
        </p:nvSpPr>
        <p:spPr>
          <a:xfrm rot="18528008">
            <a:off x="6943797" y="1874783"/>
            <a:ext cx="262467" cy="1565524"/>
          </a:xfrm>
          <a:prstGeom prst="downArrow">
            <a:avLst>
              <a:gd name="adj1" fmla="val 3230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9022F77-8E47-42A9-925D-23F64A1E595C}"/>
              </a:ext>
            </a:extLst>
          </p:cNvPr>
          <p:cNvSpPr/>
          <p:nvPr/>
        </p:nvSpPr>
        <p:spPr>
          <a:xfrm>
            <a:off x="6970406" y="2245762"/>
            <a:ext cx="1651414"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NoSQL</a:t>
            </a:r>
            <a:r>
              <a:rPr lang="zh-CN" altLang="en-US" dirty="0">
                <a:latin typeface="微软雅黑" panose="020B0503020204020204" pitchFamily="34" charset="-122"/>
                <a:ea typeface="微软雅黑" panose="020B0503020204020204" pitchFamily="34" charset="-122"/>
              </a:rPr>
              <a:t>数据库</a:t>
            </a:r>
            <a:endParaRPr lang="en-US" dirty="0"/>
          </a:p>
        </p:txBody>
      </p:sp>
      <p:sp>
        <p:nvSpPr>
          <p:cNvPr id="20" name="Rectangle 19">
            <a:extLst>
              <a:ext uri="{FF2B5EF4-FFF2-40B4-BE49-F238E27FC236}">
                <a16:creationId xmlns:a16="http://schemas.microsoft.com/office/drawing/2014/main" id="{6CF972C9-DACA-451A-9B5F-97EFA43C336D}"/>
              </a:ext>
            </a:extLst>
          </p:cNvPr>
          <p:cNvSpPr/>
          <p:nvPr/>
        </p:nvSpPr>
        <p:spPr>
          <a:xfrm>
            <a:off x="6382763" y="4760146"/>
            <a:ext cx="2610899" cy="646331"/>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满足了大数据管理的灵活性和可扩展性问题</a:t>
            </a:r>
            <a:endParaRPr lang="en-US" dirty="0"/>
          </a:p>
        </p:txBody>
      </p:sp>
      <p:sp>
        <p:nvSpPr>
          <p:cNvPr id="3" name="灯片编号占位符 2">
            <a:extLst>
              <a:ext uri="{FF2B5EF4-FFF2-40B4-BE49-F238E27FC236}">
                <a16:creationId xmlns:a16="http://schemas.microsoft.com/office/drawing/2014/main" id="{F4BA6FEA-8A17-654F-8286-3A9ABD80421B}"/>
              </a:ext>
            </a:extLst>
          </p:cNvPr>
          <p:cNvSpPr>
            <a:spLocks noGrp="1"/>
          </p:cNvSpPr>
          <p:nvPr>
            <p:ph type="sldNum" sz="quarter" idx="12"/>
          </p:nvPr>
        </p:nvSpPr>
        <p:spPr/>
        <p:txBody>
          <a:bodyPr/>
          <a:lstStyle/>
          <a:p>
            <a:fld id="{B13F0FA4-29F4-4B1D-A16B-0D7169EBD889}" type="slidenum">
              <a:rPr lang="en-US" smtClean="0"/>
              <a:t>24</a:t>
            </a:fld>
            <a:endParaRPr lang="en-US" dirty="0"/>
          </a:p>
        </p:txBody>
      </p:sp>
    </p:spTree>
    <p:extLst>
      <p:ext uri="{BB962C8B-B14F-4D97-AF65-F5344CB8AC3E}">
        <p14:creationId xmlns:p14="http://schemas.microsoft.com/office/powerpoint/2010/main" val="13225254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8928C-0EE8-4580-9B5A-9D95DDC7B310}"/>
              </a:ext>
            </a:extLst>
          </p:cNvPr>
          <p:cNvSpPr>
            <a:spLocks noGrp="1"/>
          </p:cNvSpPr>
          <p:nvPr>
            <p:ph type="title"/>
          </p:nvPr>
        </p:nvSpPr>
        <p:spPr/>
        <p:txBody>
          <a:bodyPr/>
          <a:lstStyle/>
          <a:p>
            <a:r>
              <a:rPr lang="en-US" altLang="zh-CN" dirty="0"/>
              <a:t>3.3 </a:t>
            </a:r>
            <a:r>
              <a:rPr lang="zh-CN" altLang="en-US" dirty="0"/>
              <a:t>大数据的组织管理模式</a:t>
            </a:r>
            <a:endParaRPr lang="en-US" dirty="0"/>
          </a:p>
        </p:txBody>
      </p:sp>
      <p:sp>
        <p:nvSpPr>
          <p:cNvPr id="3" name="Content Placeholder 2">
            <a:extLst>
              <a:ext uri="{FF2B5EF4-FFF2-40B4-BE49-F238E27FC236}">
                <a16:creationId xmlns:a16="http://schemas.microsoft.com/office/drawing/2014/main" id="{EC91E273-265C-45B7-9C89-4A36B88F8742}"/>
              </a:ext>
            </a:extLst>
          </p:cNvPr>
          <p:cNvSpPr>
            <a:spLocks noGrp="1"/>
          </p:cNvSpPr>
          <p:nvPr>
            <p:ph idx="1"/>
          </p:nvPr>
        </p:nvSpPr>
        <p:spPr/>
        <p:txBody>
          <a:bodyPr/>
          <a:lstStyle/>
          <a:p>
            <a:r>
              <a:rPr lang="en-US" altLang="zh-CN" dirty="0"/>
              <a:t>NoSQL</a:t>
            </a:r>
            <a:r>
              <a:rPr lang="zh-CN" altLang="en-US" dirty="0"/>
              <a:t>系统分类：</a:t>
            </a:r>
            <a:endParaRPr lang="en-US" altLang="zh-CN" dirty="0"/>
          </a:p>
          <a:p>
            <a:pPr lvl="1"/>
            <a:r>
              <a:rPr lang="zh-CN" altLang="en-US" dirty="0"/>
              <a:t>键值对（</a:t>
            </a:r>
            <a:r>
              <a:rPr lang="en-US" altLang="zh-CN" dirty="0"/>
              <a:t>Key-Value</a:t>
            </a:r>
            <a:r>
              <a:rPr lang="zh-CN" altLang="en-US" dirty="0"/>
              <a:t>）存储系统：只存储键和对应的值，适合于时间序列数据应用或其他简单数据类型应用</a:t>
            </a:r>
            <a:endParaRPr lang="en-US" altLang="zh-CN" dirty="0"/>
          </a:p>
          <a:p>
            <a:pPr lvl="2"/>
            <a:r>
              <a:rPr lang="zh-CN" altLang="en-US" dirty="0"/>
              <a:t>例 </a:t>
            </a:r>
            <a:r>
              <a:rPr lang="en-US" altLang="zh-CN" dirty="0"/>
              <a:t>Dynamo</a:t>
            </a:r>
          </a:p>
          <a:p>
            <a:pPr lvl="1"/>
            <a:r>
              <a:rPr lang="zh-CN" altLang="en-US" dirty="0"/>
              <a:t>列族存储系统：能够处理半结构化数据，适合实时数据分析</a:t>
            </a:r>
            <a:endParaRPr lang="en-US" altLang="zh-CN" dirty="0"/>
          </a:p>
          <a:p>
            <a:pPr lvl="2"/>
            <a:r>
              <a:rPr lang="zh-CN" altLang="en-US" dirty="0"/>
              <a:t>例 </a:t>
            </a:r>
            <a:r>
              <a:rPr lang="en-US" altLang="zh-CN" dirty="0" err="1"/>
              <a:t>BigTable</a:t>
            </a:r>
            <a:r>
              <a:rPr lang="zh-CN" altLang="en-US" dirty="0"/>
              <a:t>、</a:t>
            </a:r>
            <a:r>
              <a:rPr lang="en-US" altLang="zh-CN" dirty="0"/>
              <a:t>Cassandra</a:t>
            </a:r>
          </a:p>
          <a:p>
            <a:pPr lvl="1"/>
            <a:r>
              <a:rPr lang="zh-CN" altLang="en-US" dirty="0"/>
              <a:t>文档数据库：适合存储大规模离散无关的文档</a:t>
            </a:r>
            <a:endParaRPr lang="en-US" altLang="zh-CN" dirty="0"/>
          </a:p>
          <a:p>
            <a:pPr lvl="2"/>
            <a:r>
              <a:rPr lang="zh-CN" altLang="en-US" dirty="0"/>
              <a:t>例 </a:t>
            </a:r>
            <a:r>
              <a:rPr lang="en-US" altLang="zh-CN" dirty="0"/>
              <a:t>MongoDB</a:t>
            </a:r>
            <a:r>
              <a:rPr lang="zh-CN" altLang="en-US" dirty="0"/>
              <a:t>、</a:t>
            </a:r>
            <a:r>
              <a:rPr lang="en-US" altLang="zh-CN" dirty="0"/>
              <a:t>CouchDB</a:t>
            </a:r>
          </a:p>
          <a:p>
            <a:pPr lvl="1"/>
            <a:r>
              <a:rPr lang="zh-CN" altLang="en-US" dirty="0"/>
              <a:t>图数据库</a:t>
            </a:r>
            <a:endParaRPr lang="en-US" altLang="zh-CN" dirty="0"/>
          </a:p>
          <a:p>
            <a:pPr lvl="2"/>
            <a:r>
              <a:rPr lang="zh-CN" altLang="en-US" dirty="0"/>
              <a:t>例</a:t>
            </a:r>
            <a:r>
              <a:rPr lang="en-US" altLang="zh-CN" dirty="0"/>
              <a:t>Sesame</a:t>
            </a:r>
            <a:r>
              <a:rPr lang="zh-CN" altLang="en-US" dirty="0"/>
              <a:t>、</a:t>
            </a:r>
            <a:r>
              <a:rPr lang="en-US" altLang="zh-CN" dirty="0"/>
              <a:t>Neo4J</a:t>
            </a:r>
            <a:r>
              <a:rPr lang="zh-CN" altLang="en-US" dirty="0"/>
              <a:t>、</a:t>
            </a:r>
            <a:r>
              <a:rPr lang="en-US" altLang="zh-CN" dirty="0" err="1"/>
              <a:t>TripleBit</a:t>
            </a:r>
            <a:endParaRPr lang="en-US" altLang="zh-CN" dirty="0"/>
          </a:p>
          <a:p>
            <a:endParaRPr lang="en-US" dirty="0"/>
          </a:p>
        </p:txBody>
      </p:sp>
      <p:pic>
        <p:nvPicPr>
          <p:cNvPr id="5" name="Picture 4">
            <a:extLst>
              <a:ext uri="{FF2B5EF4-FFF2-40B4-BE49-F238E27FC236}">
                <a16:creationId xmlns:a16="http://schemas.microsoft.com/office/drawing/2014/main" id="{2D9EBBC2-064E-4F3D-8852-EC65DC30EB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866" y="4089400"/>
            <a:ext cx="5199565" cy="2768600"/>
          </a:xfrm>
          <a:prstGeom prst="rect">
            <a:avLst/>
          </a:prstGeom>
        </p:spPr>
      </p:pic>
      <p:sp>
        <p:nvSpPr>
          <p:cNvPr id="4" name="灯片编号占位符 3">
            <a:extLst>
              <a:ext uri="{FF2B5EF4-FFF2-40B4-BE49-F238E27FC236}">
                <a16:creationId xmlns:a16="http://schemas.microsoft.com/office/drawing/2014/main" id="{54B1E238-F39F-7643-8CF3-52FEA4C8B14A}"/>
              </a:ext>
            </a:extLst>
          </p:cNvPr>
          <p:cNvSpPr>
            <a:spLocks noGrp="1"/>
          </p:cNvSpPr>
          <p:nvPr>
            <p:ph type="sldNum" sz="quarter" idx="12"/>
          </p:nvPr>
        </p:nvSpPr>
        <p:spPr/>
        <p:txBody>
          <a:bodyPr/>
          <a:lstStyle/>
          <a:p>
            <a:fld id="{B13F0FA4-29F4-4B1D-A16B-0D7169EBD889}" type="slidenum">
              <a:rPr lang="en-US" smtClean="0"/>
              <a:t>25</a:t>
            </a:fld>
            <a:endParaRPr lang="en-US" dirty="0"/>
          </a:p>
        </p:txBody>
      </p:sp>
    </p:spTree>
    <p:extLst>
      <p:ext uri="{BB962C8B-B14F-4D97-AF65-F5344CB8AC3E}">
        <p14:creationId xmlns:p14="http://schemas.microsoft.com/office/powerpoint/2010/main" val="2877296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85260-5CA0-45E1-8B56-AF2D61A49EB2}"/>
              </a:ext>
            </a:extLst>
          </p:cNvPr>
          <p:cNvSpPr>
            <a:spLocks noGrp="1"/>
          </p:cNvSpPr>
          <p:nvPr>
            <p:ph type="title"/>
          </p:nvPr>
        </p:nvSpPr>
        <p:spPr/>
        <p:txBody>
          <a:bodyPr/>
          <a:lstStyle/>
          <a:p>
            <a:r>
              <a:rPr lang="en-US" altLang="zh-CN" dirty="0"/>
              <a:t>3.3 </a:t>
            </a:r>
            <a:r>
              <a:rPr lang="zh-CN" altLang="en-US" dirty="0"/>
              <a:t>大数据的组织管理模式</a:t>
            </a:r>
            <a:endParaRPr lang="en-US" dirty="0"/>
          </a:p>
        </p:txBody>
      </p:sp>
      <p:sp>
        <p:nvSpPr>
          <p:cNvPr id="3" name="Content Placeholder 2">
            <a:extLst>
              <a:ext uri="{FF2B5EF4-FFF2-40B4-BE49-F238E27FC236}">
                <a16:creationId xmlns:a16="http://schemas.microsoft.com/office/drawing/2014/main" id="{50FFB486-7156-4971-BAE4-393A26D4C5D8}"/>
              </a:ext>
            </a:extLst>
          </p:cNvPr>
          <p:cNvSpPr>
            <a:spLocks noGrp="1"/>
          </p:cNvSpPr>
          <p:nvPr>
            <p:ph idx="1"/>
          </p:nvPr>
        </p:nvSpPr>
        <p:spPr>
          <a:xfrm>
            <a:off x="680483" y="1160756"/>
            <a:ext cx="10930269" cy="1092587"/>
          </a:xfrm>
        </p:spPr>
        <p:txBody>
          <a:bodyPr/>
          <a:lstStyle/>
          <a:p>
            <a:r>
              <a:rPr lang="zh-CN" altLang="en-US" dirty="0"/>
              <a:t>关系数据库</a:t>
            </a:r>
            <a:endParaRPr lang="en-US" altLang="zh-CN" dirty="0"/>
          </a:p>
        </p:txBody>
      </p:sp>
      <p:sp>
        <p:nvSpPr>
          <p:cNvPr id="5" name="Rectangle 4">
            <a:extLst>
              <a:ext uri="{FF2B5EF4-FFF2-40B4-BE49-F238E27FC236}">
                <a16:creationId xmlns:a16="http://schemas.microsoft.com/office/drawing/2014/main" id="{1D3F1D29-3F3F-434F-B348-553ACEDBBA0C}"/>
              </a:ext>
            </a:extLst>
          </p:cNvPr>
          <p:cNvSpPr/>
          <p:nvPr/>
        </p:nvSpPr>
        <p:spPr>
          <a:xfrm>
            <a:off x="2158724" y="1835740"/>
            <a:ext cx="7973786" cy="1535164"/>
          </a:xfrm>
          <a:prstGeom prst="rect">
            <a:avLst/>
          </a:prstGeom>
        </p:spPr>
        <p:txBody>
          <a:bodyPr wrap="square">
            <a:spAutoFit/>
          </a:bodyPr>
          <a:lstStyle/>
          <a:p>
            <a:pPr algn="ctr">
              <a:lnSpc>
                <a:spcPct val="120000"/>
              </a:lnSpc>
            </a:pPr>
            <a:r>
              <a:rPr lang="zh-CN" altLang="en-US" sz="2800" dirty="0">
                <a:latin typeface="微软雅黑" panose="020B0503020204020204" pitchFamily="34" charset="-122"/>
                <a:ea typeface="微软雅黑" panose="020B0503020204020204" pitchFamily="34" charset="-122"/>
              </a:rPr>
              <a:t>关系数据库基本问题：</a:t>
            </a:r>
            <a:endParaRPr lang="en-US" altLang="zh-CN" sz="2800" dirty="0">
              <a:latin typeface="微软雅黑" panose="020B0503020204020204" pitchFamily="34" charset="-122"/>
              <a:ea typeface="微软雅黑" panose="020B0503020204020204" pitchFamily="34" charset="-122"/>
            </a:endParaRPr>
          </a:p>
          <a:p>
            <a:pPr algn="ctr">
              <a:lnSpc>
                <a:spcPct val="120000"/>
              </a:lnSpc>
              <a:spcBef>
                <a:spcPts val="600"/>
              </a:spcBef>
            </a:pPr>
            <a:r>
              <a:rPr lang="en-US" sz="2400" dirty="0" err="1">
                <a:latin typeface="微软雅黑" panose="020B0503020204020204" pitchFamily="34" charset="-122"/>
                <a:ea typeface="微软雅黑" panose="020B0503020204020204" pitchFamily="34" charset="-122"/>
              </a:rPr>
              <a:t>如何针对数据设计一个合理的关系模式，使得关系数据库系统在数据存储及数据操作方面都能取得较优的性能</a:t>
            </a:r>
            <a:endParaRPr lang="en-US" sz="2400" dirty="0">
              <a:latin typeface="微软雅黑" panose="020B0503020204020204" pitchFamily="34" charset="-122"/>
              <a:ea typeface="微软雅黑" panose="020B0503020204020204" pitchFamily="34" charset="-122"/>
            </a:endParaRPr>
          </a:p>
        </p:txBody>
      </p:sp>
      <p:sp>
        <p:nvSpPr>
          <p:cNvPr id="6" name="Arrow: Down 5">
            <a:extLst>
              <a:ext uri="{FF2B5EF4-FFF2-40B4-BE49-F238E27FC236}">
                <a16:creationId xmlns:a16="http://schemas.microsoft.com/office/drawing/2014/main" id="{BFEC1974-7909-4166-AB1E-4DA0593CBF8A}"/>
              </a:ext>
            </a:extLst>
          </p:cNvPr>
          <p:cNvSpPr/>
          <p:nvPr/>
        </p:nvSpPr>
        <p:spPr>
          <a:xfrm>
            <a:off x="5696581" y="3487097"/>
            <a:ext cx="898071" cy="8001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BEA4ED1-28E2-4E3E-BA22-815795A03AF7}"/>
              </a:ext>
            </a:extLst>
          </p:cNvPr>
          <p:cNvSpPr/>
          <p:nvPr/>
        </p:nvSpPr>
        <p:spPr>
          <a:xfrm>
            <a:off x="2158724" y="4279980"/>
            <a:ext cx="7973786" cy="1535164"/>
          </a:xfrm>
          <a:prstGeom prst="rect">
            <a:avLst/>
          </a:prstGeom>
        </p:spPr>
        <p:txBody>
          <a:bodyPr wrap="square">
            <a:spAutoFit/>
          </a:bodyPr>
          <a:lstStyle/>
          <a:p>
            <a:pPr algn="ctr">
              <a:lnSpc>
                <a:spcPct val="120000"/>
              </a:lnSpc>
            </a:pPr>
            <a:r>
              <a:rPr lang="zh-CN" altLang="en-US" sz="2800" dirty="0">
                <a:latin typeface="微软雅黑" panose="020B0503020204020204" pitchFamily="34" charset="-122"/>
                <a:ea typeface="微软雅黑" panose="020B0503020204020204" pitchFamily="34" charset="-122"/>
              </a:rPr>
              <a:t>关系数据库规范化理论</a:t>
            </a:r>
            <a:endParaRPr lang="en-US" altLang="zh-CN" sz="2800" dirty="0">
              <a:latin typeface="微软雅黑" panose="020B0503020204020204" pitchFamily="34" charset="-122"/>
              <a:ea typeface="微软雅黑" panose="020B0503020204020204" pitchFamily="34" charset="-122"/>
            </a:endParaRPr>
          </a:p>
          <a:p>
            <a:pPr algn="ctr">
              <a:lnSpc>
                <a:spcPct val="120000"/>
              </a:lnSpc>
              <a:spcBef>
                <a:spcPts val="600"/>
              </a:spcBef>
            </a:pPr>
            <a:r>
              <a:rPr lang="zh-CN" altLang="en-US" sz="2400" dirty="0">
                <a:latin typeface="微软雅黑" panose="020B0503020204020204" pitchFamily="34" charset="-122"/>
                <a:ea typeface="微软雅黑" panose="020B0503020204020204" pitchFamily="34" charset="-122"/>
              </a:rPr>
              <a:t>根据现实世界存在的数据依赖而将关系模式进行规范化处理，从而得到一个较为合理的数据库设计</a:t>
            </a:r>
            <a:endParaRPr lang="en-US" sz="2400" dirty="0">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A102822D-2BC1-5D42-B3A4-D8E92D34C9C6}"/>
              </a:ext>
            </a:extLst>
          </p:cNvPr>
          <p:cNvSpPr>
            <a:spLocks noGrp="1"/>
          </p:cNvSpPr>
          <p:nvPr>
            <p:ph type="sldNum" sz="quarter" idx="12"/>
          </p:nvPr>
        </p:nvSpPr>
        <p:spPr/>
        <p:txBody>
          <a:bodyPr/>
          <a:lstStyle/>
          <a:p>
            <a:fld id="{B13F0FA4-29F4-4B1D-A16B-0D7169EBD889}" type="slidenum">
              <a:rPr lang="en-US" smtClean="0"/>
              <a:t>26</a:t>
            </a:fld>
            <a:endParaRPr lang="en-US" dirty="0"/>
          </a:p>
        </p:txBody>
      </p:sp>
    </p:spTree>
    <p:extLst>
      <p:ext uri="{BB962C8B-B14F-4D97-AF65-F5344CB8AC3E}">
        <p14:creationId xmlns:p14="http://schemas.microsoft.com/office/powerpoint/2010/main" val="4765359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BF0DD-98A6-454B-BD12-18828C4EAD3F}"/>
              </a:ext>
            </a:extLst>
          </p:cNvPr>
          <p:cNvSpPr>
            <a:spLocks noGrp="1"/>
          </p:cNvSpPr>
          <p:nvPr>
            <p:ph type="title"/>
          </p:nvPr>
        </p:nvSpPr>
        <p:spPr/>
        <p:txBody>
          <a:bodyPr/>
          <a:lstStyle/>
          <a:p>
            <a:r>
              <a:rPr lang="en-US" altLang="zh-CN" dirty="0"/>
              <a:t>3.3 </a:t>
            </a:r>
            <a:r>
              <a:rPr lang="zh-CN" altLang="en-US" dirty="0"/>
              <a:t>大数据的组织管理模式</a:t>
            </a:r>
            <a:endParaRPr lang="en-US" dirty="0"/>
          </a:p>
        </p:txBody>
      </p:sp>
      <p:sp>
        <p:nvSpPr>
          <p:cNvPr id="3" name="Content Placeholder 2">
            <a:extLst>
              <a:ext uri="{FF2B5EF4-FFF2-40B4-BE49-F238E27FC236}">
                <a16:creationId xmlns:a16="http://schemas.microsoft.com/office/drawing/2014/main" id="{8B4ECE28-2EC7-4A85-8A4A-8DB3A4B599FF}"/>
              </a:ext>
            </a:extLst>
          </p:cNvPr>
          <p:cNvSpPr>
            <a:spLocks noGrp="1"/>
          </p:cNvSpPr>
          <p:nvPr>
            <p:ph idx="1"/>
          </p:nvPr>
        </p:nvSpPr>
        <p:spPr/>
        <p:txBody>
          <a:bodyPr/>
          <a:lstStyle/>
          <a:p>
            <a:r>
              <a:rPr lang="zh-CN" altLang="en-US" dirty="0"/>
              <a:t>关系数据库规范化理论及规范化过程</a:t>
            </a:r>
            <a:endParaRPr lang="en-US" altLang="zh-CN" dirty="0"/>
          </a:p>
          <a:p>
            <a:pPr lvl="1"/>
            <a:endParaRPr lang="en-US" dirty="0"/>
          </a:p>
        </p:txBody>
      </p:sp>
      <p:graphicFrame>
        <p:nvGraphicFramePr>
          <p:cNvPr id="4" name="Diagram 3">
            <a:extLst>
              <a:ext uri="{FF2B5EF4-FFF2-40B4-BE49-F238E27FC236}">
                <a16:creationId xmlns:a16="http://schemas.microsoft.com/office/drawing/2014/main" id="{ECB4E197-CB37-458E-9FA1-A0BA3DA55628}"/>
              </a:ext>
            </a:extLst>
          </p:cNvPr>
          <p:cNvGraphicFramePr/>
          <p:nvPr>
            <p:extLst>
              <p:ext uri="{D42A27DB-BD31-4B8C-83A1-F6EECF244321}">
                <p14:modId xmlns:p14="http://schemas.microsoft.com/office/powerpoint/2010/main" val="981214012"/>
              </p:ext>
            </p:extLst>
          </p:nvPr>
        </p:nvGraphicFramePr>
        <p:xfrm>
          <a:off x="1371600" y="1799695"/>
          <a:ext cx="9144000" cy="42539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灯片编号占位符 4">
            <a:extLst>
              <a:ext uri="{FF2B5EF4-FFF2-40B4-BE49-F238E27FC236}">
                <a16:creationId xmlns:a16="http://schemas.microsoft.com/office/drawing/2014/main" id="{D50C0E7E-BF14-AF4D-B2F5-C083DEC2601E}"/>
              </a:ext>
            </a:extLst>
          </p:cNvPr>
          <p:cNvSpPr>
            <a:spLocks noGrp="1"/>
          </p:cNvSpPr>
          <p:nvPr>
            <p:ph type="sldNum" sz="quarter" idx="12"/>
          </p:nvPr>
        </p:nvSpPr>
        <p:spPr/>
        <p:txBody>
          <a:bodyPr/>
          <a:lstStyle/>
          <a:p>
            <a:fld id="{B13F0FA4-29F4-4B1D-A16B-0D7169EBD889}" type="slidenum">
              <a:rPr lang="en-US" smtClean="0"/>
              <a:t>27</a:t>
            </a:fld>
            <a:endParaRPr lang="en-US" dirty="0"/>
          </a:p>
        </p:txBody>
      </p:sp>
    </p:spTree>
    <p:extLst>
      <p:ext uri="{BB962C8B-B14F-4D97-AF65-F5344CB8AC3E}">
        <p14:creationId xmlns:p14="http://schemas.microsoft.com/office/powerpoint/2010/main" val="23391905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8AFD5-8503-4CE5-B22A-CE1C94954818}"/>
              </a:ext>
            </a:extLst>
          </p:cNvPr>
          <p:cNvSpPr>
            <a:spLocks noGrp="1"/>
          </p:cNvSpPr>
          <p:nvPr>
            <p:ph type="title"/>
          </p:nvPr>
        </p:nvSpPr>
        <p:spPr/>
        <p:txBody>
          <a:bodyPr/>
          <a:lstStyle/>
          <a:p>
            <a:r>
              <a:rPr lang="en-US" altLang="zh-CN" dirty="0"/>
              <a:t>3.3 </a:t>
            </a:r>
            <a:r>
              <a:rPr lang="zh-CN" altLang="en-US" dirty="0"/>
              <a:t>大数据的组织管理模式</a:t>
            </a:r>
            <a:endParaRPr lang="en-US" dirty="0"/>
          </a:p>
        </p:txBody>
      </p:sp>
      <p:sp>
        <p:nvSpPr>
          <p:cNvPr id="3" name="Content Placeholder 2">
            <a:extLst>
              <a:ext uri="{FF2B5EF4-FFF2-40B4-BE49-F238E27FC236}">
                <a16:creationId xmlns:a16="http://schemas.microsoft.com/office/drawing/2014/main" id="{52120F67-487C-4544-A69A-E39DE35DE40F}"/>
              </a:ext>
            </a:extLst>
          </p:cNvPr>
          <p:cNvSpPr>
            <a:spLocks noGrp="1"/>
          </p:cNvSpPr>
          <p:nvPr>
            <p:ph idx="1"/>
          </p:nvPr>
        </p:nvSpPr>
        <p:spPr/>
        <p:txBody>
          <a:bodyPr/>
          <a:lstStyle/>
          <a:p>
            <a:r>
              <a:rPr lang="zh-CN" altLang="en-US" dirty="0"/>
              <a:t>关系数据库的发展（</a:t>
            </a:r>
            <a:r>
              <a:rPr lang="en-US" altLang="zh-CN" dirty="0"/>
              <a:t>NewSQL</a:t>
            </a:r>
            <a:r>
              <a:rPr lang="zh-CN" altLang="en-US" dirty="0"/>
              <a:t>）</a:t>
            </a:r>
            <a:endParaRPr lang="en-US" dirty="0"/>
          </a:p>
        </p:txBody>
      </p:sp>
      <p:sp>
        <p:nvSpPr>
          <p:cNvPr id="4" name="Rectangle 3">
            <a:extLst>
              <a:ext uri="{FF2B5EF4-FFF2-40B4-BE49-F238E27FC236}">
                <a16:creationId xmlns:a16="http://schemas.microsoft.com/office/drawing/2014/main" id="{568156BB-877A-483B-AAF4-31D903E9AA5A}"/>
              </a:ext>
            </a:extLst>
          </p:cNvPr>
          <p:cNvSpPr/>
          <p:nvPr/>
        </p:nvSpPr>
        <p:spPr>
          <a:xfrm>
            <a:off x="680483" y="3145639"/>
            <a:ext cx="2846775" cy="523220"/>
          </a:xfrm>
          <a:prstGeom prst="rect">
            <a:avLst/>
          </a:prstGeom>
        </p:spPr>
        <p:txBody>
          <a:bodyPr wrap="square">
            <a:spAutoFit/>
          </a:bodyPr>
          <a:lstStyle/>
          <a:p>
            <a:pPr algn="ctr"/>
            <a:r>
              <a:rPr lang="zh-CN" altLang="en-US" sz="2800" dirty="0">
                <a:latin typeface="微软雅黑" panose="020B0503020204020204" pitchFamily="34" charset="-122"/>
                <a:ea typeface="微软雅黑" panose="020B0503020204020204" pitchFamily="34" charset="-122"/>
              </a:rPr>
              <a:t>单机关系数据库</a:t>
            </a:r>
            <a:endParaRPr lang="en-US" sz="2800" dirty="0"/>
          </a:p>
        </p:txBody>
      </p:sp>
      <p:sp>
        <p:nvSpPr>
          <p:cNvPr id="5" name="Rectangle 4">
            <a:extLst>
              <a:ext uri="{FF2B5EF4-FFF2-40B4-BE49-F238E27FC236}">
                <a16:creationId xmlns:a16="http://schemas.microsoft.com/office/drawing/2014/main" id="{57BA2EF7-BB21-4FC2-AEDA-EC0745E3353B}"/>
              </a:ext>
            </a:extLst>
          </p:cNvPr>
          <p:cNvSpPr/>
          <p:nvPr/>
        </p:nvSpPr>
        <p:spPr>
          <a:xfrm>
            <a:off x="7196908" y="3140115"/>
            <a:ext cx="2783275" cy="523220"/>
          </a:xfrm>
          <a:prstGeom prst="rect">
            <a:avLst/>
          </a:prstGeom>
        </p:spPr>
        <p:txBody>
          <a:bodyPr wrap="square">
            <a:spAutoFit/>
          </a:bodyPr>
          <a:lstStyle/>
          <a:p>
            <a:pPr algn="ctr"/>
            <a:r>
              <a:rPr lang="zh-CN" altLang="en-US" sz="2800" dirty="0">
                <a:latin typeface="微软雅黑" panose="020B0503020204020204" pitchFamily="34" charset="-122"/>
                <a:ea typeface="微软雅黑" panose="020B0503020204020204" pitchFamily="34" charset="-122"/>
              </a:rPr>
              <a:t>并行关系数据库</a:t>
            </a:r>
            <a:endParaRPr lang="en-US" sz="2800" dirty="0"/>
          </a:p>
        </p:txBody>
      </p:sp>
      <p:sp>
        <p:nvSpPr>
          <p:cNvPr id="6" name="Rectangle 5">
            <a:extLst>
              <a:ext uri="{FF2B5EF4-FFF2-40B4-BE49-F238E27FC236}">
                <a16:creationId xmlns:a16="http://schemas.microsoft.com/office/drawing/2014/main" id="{9AEDE322-D54C-40FE-A17D-7B87F8B76690}"/>
              </a:ext>
            </a:extLst>
          </p:cNvPr>
          <p:cNvSpPr/>
          <p:nvPr/>
        </p:nvSpPr>
        <p:spPr>
          <a:xfrm>
            <a:off x="4072078" y="2323545"/>
            <a:ext cx="2580010" cy="923330"/>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将关系数据库表格中的各行或各列分布存储于集群系统中</a:t>
            </a:r>
            <a:endParaRPr lang="en-US" dirty="0"/>
          </a:p>
        </p:txBody>
      </p:sp>
      <p:sp>
        <p:nvSpPr>
          <p:cNvPr id="7" name="Arrow: Right 6">
            <a:extLst>
              <a:ext uri="{FF2B5EF4-FFF2-40B4-BE49-F238E27FC236}">
                <a16:creationId xmlns:a16="http://schemas.microsoft.com/office/drawing/2014/main" id="{7ACFC827-8030-4D47-8B40-21C9A12A23B2}"/>
              </a:ext>
            </a:extLst>
          </p:cNvPr>
          <p:cNvSpPr/>
          <p:nvPr/>
        </p:nvSpPr>
        <p:spPr>
          <a:xfrm>
            <a:off x="3492044" y="3283321"/>
            <a:ext cx="3629465" cy="2478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7">
            <a:extLst>
              <a:ext uri="{FF2B5EF4-FFF2-40B4-BE49-F238E27FC236}">
                <a16:creationId xmlns:a16="http://schemas.microsoft.com/office/drawing/2014/main" id="{E4D480DE-728B-4AB1-8DD9-F7BF73E6C32F}"/>
              </a:ext>
            </a:extLst>
          </p:cNvPr>
          <p:cNvSpPr/>
          <p:nvPr/>
        </p:nvSpPr>
        <p:spPr>
          <a:xfrm>
            <a:off x="3783690" y="3595966"/>
            <a:ext cx="3046175" cy="923330"/>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系统使用一个优化器将</a:t>
            </a:r>
            <a:r>
              <a:rPr lang="en-US" altLang="zh-CN" dirty="0">
                <a:latin typeface="微软雅黑" panose="020B0503020204020204" pitchFamily="34" charset="-122"/>
                <a:ea typeface="微软雅黑" panose="020B0503020204020204" pitchFamily="34" charset="-122"/>
              </a:rPr>
              <a:t>SQL</a:t>
            </a:r>
            <a:r>
              <a:rPr lang="zh-CN" altLang="en-US" dirty="0">
                <a:latin typeface="微软雅黑" panose="020B0503020204020204" pitchFamily="34" charset="-122"/>
                <a:ea typeface="微软雅黑" panose="020B0503020204020204" pitchFamily="34" charset="-122"/>
              </a:rPr>
              <a:t>命令翻译成在多个节点上执行的查询计划</a:t>
            </a:r>
            <a:endParaRPr lang="en-US" dirty="0"/>
          </a:p>
        </p:txBody>
      </p:sp>
      <p:sp>
        <p:nvSpPr>
          <p:cNvPr id="9" name="Rectangle 8">
            <a:extLst>
              <a:ext uri="{FF2B5EF4-FFF2-40B4-BE49-F238E27FC236}">
                <a16:creationId xmlns:a16="http://schemas.microsoft.com/office/drawing/2014/main" id="{21BB6BD2-87B5-424F-9F1B-0398DAF8D9BC}"/>
              </a:ext>
            </a:extLst>
          </p:cNvPr>
          <p:cNvSpPr/>
          <p:nvPr/>
        </p:nvSpPr>
        <p:spPr>
          <a:xfrm>
            <a:off x="6959688" y="3924399"/>
            <a:ext cx="4326378" cy="2123658"/>
          </a:xfrm>
          <a:prstGeom prst="rect">
            <a:avLst/>
          </a:prstGeom>
        </p:spPr>
        <p:txBody>
          <a:bodyPr wrap="square">
            <a:spAutoFit/>
          </a:bodyPr>
          <a:lstStyle/>
          <a:p>
            <a:pPr>
              <a:spcAft>
                <a:spcPts val="600"/>
              </a:spcAft>
            </a:pPr>
            <a:r>
              <a:rPr lang="zh-CN" altLang="en-US" sz="2000" dirty="0">
                <a:latin typeface="微软雅黑" panose="020B0503020204020204" pitchFamily="34" charset="-122"/>
                <a:ea typeface="微软雅黑" panose="020B0503020204020204" pitchFamily="34" charset="-122"/>
              </a:rPr>
              <a:t>     处理海里数据时的局限和不足</a:t>
            </a:r>
            <a:endParaRPr lang="en-US" altLang="zh-CN" sz="2000" dirty="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a:latin typeface="微软雅黑" panose="020B0503020204020204" pitchFamily="34" charset="-122"/>
                <a:ea typeface="微软雅黑" panose="020B0503020204020204" pitchFamily="34" charset="-122"/>
              </a:rPr>
              <a:t>在数据组织和管理方面，传统的关系数据模型不能提供对非结构化数据的有效支持</a:t>
            </a:r>
            <a:endParaRPr lang="en-US" altLang="zh-CN" dirty="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a:latin typeface="微软雅黑" panose="020B0503020204020204" pitchFamily="34" charset="-122"/>
                <a:ea typeface="微软雅黑" panose="020B0503020204020204" pitchFamily="34" charset="-122"/>
              </a:rPr>
              <a:t>在查询和性能方面，并行关系数据库强调</a:t>
            </a:r>
            <a:r>
              <a:rPr lang="en-US" altLang="zh-CN" dirty="0">
                <a:latin typeface="微软雅黑" panose="020B0503020204020204" pitchFamily="34" charset="-122"/>
                <a:ea typeface="微软雅黑" panose="020B0503020204020204" pitchFamily="34" charset="-122"/>
              </a:rPr>
              <a:t>ACID</a:t>
            </a:r>
            <a:r>
              <a:rPr lang="zh-CN" altLang="en-US" dirty="0">
                <a:latin typeface="微软雅黑" panose="020B0503020204020204" pitchFamily="34" charset="-122"/>
                <a:ea typeface="微软雅黑" panose="020B0503020204020204" pitchFamily="34" charset="-122"/>
              </a:rPr>
              <a:t>，而在系统可扩展性和可用性方面很难满足海量数据处理需求</a:t>
            </a:r>
            <a:endParaRPr lang="en-US" dirty="0"/>
          </a:p>
        </p:txBody>
      </p:sp>
      <p:sp>
        <p:nvSpPr>
          <p:cNvPr id="10" name="灯片编号占位符 9">
            <a:extLst>
              <a:ext uri="{FF2B5EF4-FFF2-40B4-BE49-F238E27FC236}">
                <a16:creationId xmlns:a16="http://schemas.microsoft.com/office/drawing/2014/main" id="{5359294B-2AC4-C84F-8A9A-76B3C8239FE3}"/>
              </a:ext>
            </a:extLst>
          </p:cNvPr>
          <p:cNvSpPr>
            <a:spLocks noGrp="1"/>
          </p:cNvSpPr>
          <p:nvPr>
            <p:ph type="sldNum" sz="quarter" idx="12"/>
          </p:nvPr>
        </p:nvSpPr>
        <p:spPr/>
        <p:txBody>
          <a:bodyPr/>
          <a:lstStyle/>
          <a:p>
            <a:fld id="{B13F0FA4-29F4-4B1D-A16B-0D7169EBD889}" type="slidenum">
              <a:rPr lang="en-US" smtClean="0"/>
              <a:t>28</a:t>
            </a:fld>
            <a:endParaRPr lang="en-US" dirty="0"/>
          </a:p>
        </p:txBody>
      </p:sp>
    </p:spTree>
    <p:extLst>
      <p:ext uri="{BB962C8B-B14F-4D97-AF65-F5344CB8AC3E}">
        <p14:creationId xmlns:p14="http://schemas.microsoft.com/office/powerpoint/2010/main" val="35208692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81B5C-9F8E-4A0A-8B79-43C6154C719F}"/>
              </a:ext>
            </a:extLst>
          </p:cNvPr>
          <p:cNvSpPr>
            <a:spLocks noGrp="1"/>
          </p:cNvSpPr>
          <p:nvPr>
            <p:ph type="title"/>
          </p:nvPr>
        </p:nvSpPr>
        <p:spPr/>
        <p:txBody>
          <a:bodyPr/>
          <a:lstStyle/>
          <a:p>
            <a:r>
              <a:rPr lang="en-US" altLang="zh-CN" dirty="0"/>
              <a:t>3.3 </a:t>
            </a:r>
            <a:r>
              <a:rPr lang="zh-CN" altLang="en-US" dirty="0"/>
              <a:t>大数据的组织管理模式</a:t>
            </a:r>
          </a:p>
        </p:txBody>
      </p:sp>
      <p:sp>
        <p:nvSpPr>
          <p:cNvPr id="3" name="Content Placeholder 2">
            <a:extLst>
              <a:ext uri="{FF2B5EF4-FFF2-40B4-BE49-F238E27FC236}">
                <a16:creationId xmlns:a16="http://schemas.microsoft.com/office/drawing/2014/main" id="{AD2EA0A7-95C5-4B8A-A148-B74B64ED24CC}"/>
              </a:ext>
            </a:extLst>
          </p:cNvPr>
          <p:cNvSpPr>
            <a:spLocks noGrp="1"/>
          </p:cNvSpPr>
          <p:nvPr>
            <p:ph idx="1"/>
          </p:nvPr>
        </p:nvSpPr>
        <p:spPr/>
        <p:txBody>
          <a:bodyPr/>
          <a:lstStyle/>
          <a:p>
            <a:r>
              <a:rPr lang="zh-CN" altLang="en-US" dirty="0"/>
              <a:t>关系数据库的发展（</a:t>
            </a:r>
            <a:r>
              <a:rPr lang="en-US" altLang="zh-CN" dirty="0"/>
              <a:t>NewSQL</a:t>
            </a:r>
            <a:r>
              <a:rPr lang="zh-CN" altLang="en-US" dirty="0"/>
              <a:t>）</a:t>
            </a:r>
            <a:endParaRPr lang="en-US" altLang="zh-CN" dirty="0"/>
          </a:p>
          <a:p>
            <a:endParaRPr lang="zh-CN" altLang="en-US" dirty="0"/>
          </a:p>
        </p:txBody>
      </p:sp>
      <p:sp>
        <p:nvSpPr>
          <p:cNvPr id="4" name="Rectangle 3">
            <a:extLst>
              <a:ext uri="{FF2B5EF4-FFF2-40B4-BE49-F238E27FC236}">
                <a16:creationId xmlns:a16="http://schemas.microsoft.com/office/drawing/2014/main" id="{34BA9BAF-3CE5-4061-964C-167FE9763338}"/>
              </a:ext>
            </a:extLst>
          </p:cNvPr>
          <p:cNvSpPr/>
          <p:nvPr/>
        </p:nvSpPr>
        <p:spPr>
          <a:xfrm>
            <a:off x="2246066" y="2138714"/>
            <a:ext cx="2339102"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并行关系数据库</a:t>
            </a:r>
            <a:endParaRPr lang="en-US" sz="2400" dirty="0"/>
          </a:p>
        </p:txBody>
      </p:sp>
      <p:sp>
        <p:nvSpPr>
          <p:cNvPr id="5" name="Rectangle 4">
            <a:extLst>
              <a:ext uri="{FF2B5EF4-FFF2-40B4-BE49-F238E27FC236}">
                <a16:creationId xmlns:a16="http://schemas.microsoft.com/office/drawing/2014/main" id="{EA2AD13B-84EF-4928-9C10-5B34537F1C49}"/>
              </a:ext>
            </a:extLst>
          </p:cNvPr>
          <p:cNvSpPr/>
          <p:nvPr/>
        </p:nvSpPr>
        <p:spPr>
          <a:xfrm>
            <a:off x="6437283" y="2138713"/>
            <a:ext cx="3859518" cy="461665"/>
          </a:xfrm>
          <a:prstGeom prst="rect">
            <a:avLst/>
          </a:prstGeom>
        </p:spPr>
        <p:txBody>
          <a:bodyPr wrap="none">
            <a:spAutoFit/>
          </a:bodyPr>
          <a:lstStyle/>
          <a:p>
            <a:r>
              <a:rPr lang="en-US" altLang="zh-CN" sz="2400" dirty="0">
                <a:latin typeface="微软雅黑" panose="020B0503020204020204" pitchFamily="34" charset="-122"/>
                <a:ea typeface="微软雅黑" panose="020B0503020204020204" pitchFamily="34" charset="-122"/>
              </a:rPr>
              <a:t>MapReduce</a:t>
            </a:r>
            <a:r>
              <a:rPr lang="zh-CN" altLang="en-US" sz="2400" dirty="0">
                <a:latin typeface="微软雅黑" panose="020B0503020204020204" pitchFamily="34" charset="-122"/>
                <a:ea typeface="微软雅黑" panose="020B0503020204020204" pitchFamily="34" charset="-122"/>
              </a:rPr>
              <a:t>数据处理模型</a:t>
            </a:r>
            <a:endParaRPr lang="en-US" sz="2400" dirty="0"/>
          </a:p>
        </p:txBody>
      </p:sp>
      <p:sp>
        <p:nvSpPr>
          <p:cNvPr id="6" name="Arrow: Down 5">
            <a:extLst>
              <a:ext uri="{FF2B5EF4-FFF2-40B4-BE49-F238E27FC236}">
                <a16:creationId xmlns:a16="http://schemas.microsoft.com/office/drawing/2014/main" id="{4343134E-7488-476F-8B84-AF4B8F616001}"/>
              </a:ext>
            </a:extLst>
          </p:cNvPr>
          <p:cNvSpPr/>
          <p:nvPr/>
        </p:nvSpPr>
        <p:spPr>
          <a:xfrm rot="18728724">
            <a:off x="4636320" y="2514506"/>
            <a:ext cx="275330" cy="1025477"/>
          </a:xfrm>
          <a:prstGeom prst="downArrow">
            <a:avLst>
              <a:gd name="adj1" fmla="val 3230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CDF1A0A6-1432-4816-AF49-80FE56186776}"/>
              </a:ext>
            </a:extLst>
          </p:cNvPr>
          <p:cNvSpPr/>
          <p:nvPr/>
        </p:nvSpPr>
        <p:spPr>
          <a:xfrm rot="2059564">
            <a:off x="6150554" y="2532384"/>
            <a:ext cx="247322" cy="937058"/>
          </a:xfrm>
          <a:prstGeom prst="downArrow">
            <a:avLst>
              <a:gd name="adj1" fmla="val 3230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Or 7">
            <a:extLst>
              <a:ext uri="{FF2B5EF4-FFF2-40B4-BE49-F238E27FC236}">
                <a16:creationId xmlns:a16="http://schemas.microsoft.com/office/drawing/2014/main" id="{4200469C-A679-44BB-81DF-7A8D148C5660}"/>
              </a:ext>
            </a:extLst>
          </p:cNvPr>
          <p:cNvSpPr/>
          <p:nvPr/>
        </p:nvSpPr>
        <p:spPr>
          <a:xfrm>
            <a:off x="5423095" y="3495980"/>
            <a:ext cx="337625" cy="337625"/>
          </a:xfrm>
          <a:prstGeom prst="flowChar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8">
            <a:extLst>
              <a:ext uri="{FF2B5EF4-FFF2-40B4-BE49-F238E27FC236}">
                <a16:creationId xmlns:a16="http://schemas.microsoft.com/office/drawing/2014/main" id="{F9DB5FBD-3FA1-4DCD-AA78-280F247F3E68}"/>
              </a:ext>
            </a:extLst>
          </p:cNvPr>
          <p:cNvSpPr/>
          <p:nvPr/>
        </p:nvSpPr>
        <p:spPr>
          <a:xfrm>
            <a:off x="3621014" y="4174286"/>
            <a:ext cx="3941785" cy="830997"/>
          </a:xfrm>
          <a:prstGeom prst="rect">
            <a:avLst/>
          </a:prstGeom>
        </p:spPr>
        <p:txBody>
          <a:bodyPr wrap="none">
            <a:spAutoFit/>
          </a:bodyPr>
          <a:lstStyle/>
          <a:p>
            <a:pPr algn="ctr"/>
            <a:r>
              <a:rPr lang="zh-CN" altLang="en-US" sz="2400" dirty="0">
                <a:latin typeface="微软雅黑" panose="020B0503020204020204" pitchFamily="34" charset="-122"/>
                <a:ea typeface="微软雅黑" panose="020B0503020204020204" pitchFamily="34" charset="-122"/>
              </a:rPr>
              <a:t>混合式数据管理系统</a:t>
            </a:r>
            <a:endParaRPr lang="en-US" altLang="zh-CN" sz="2400" dirty="0">
              <a:latin typeface="微软雅黑" panose="020B0503020204020204" pitchFamily="34" charset="-122"/>
              <a:ea typeface="微软雅黑" panose="020B0503020204020204" pitchFamily="34" charset="-122"/>
            </a:endParaRPr>
          </a:p>
          <a:p>
            <a:pPr algn="ctr"/>
            <a:r>
              <a:rPr lang="zh-CN" altLang="en-US" sz="2400" dirty="0">
                <a:latin typeface="微软雅黑" panose="020B0503020204020204" pitchFamily="34" charset="-122"/>
                <a:ea typeface="微软雅黑" panose="020B0503020204020204" pitchFamily="34" charset="-122"/>
              </a:rPr>
              <a:t>例 </a:t>
            </a:r>
            <a:r>
              <a:rPr lang="en-US" altLang="zh-CN" sz="2400" dirty="0" err="1">
                <a:latin typeface="微软雅黑" panose="020B0503020204020204" pitchFamily="34" charset="-122"/>
                <a:ea typeface="微软雅黑" panose="020B0503020204020204" pitchFamily="34" charset="-122"/>
              </a:rPr>
              <a:t>HadoopDB</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Pig</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Hive</a:t>
            </a:r>
            <a:endParaRPr lang="en-US" sz="2400" dirty="0"/>
          </a:p>
        </p:txBody>
      </p:sp>
      <p:sp>
        <p:nvSpPr>
          <p:cNvPr id="10" name="灯片编号占位符 9">
            <a:extLst>
              <a:ext uri="{FF2B5EF4-FFF2-40B4-BE49-F238E27FC236}">
                <a16:creationId xmlns:a16="http://schemas.microsoft.com/office/drawing/2014/main" id="{78817A59-B1AF-F141-A4A3-7508D9C15C17}"/>
              </a:ext>
            </a:extLst>
          </p:cNvPr>
          <p:cNvSpPr>
            <a:spLocks noGrp="1"/>
          </p:cNvSpPr>
          <p:nvPr>
            <p:ph type="sldNum" sz="quarter" idx="12"/>
          </p:nvPr>
        </p:nvSpPr>
        <p:spPr/>
        <p:txBody>
          <a:bodyPr/>
          <a:lstStyle/>
          <a:p>
            <a:fld id="{B13F0FA4-29F4-4B1D-A16B-0D7169EBD889}" type="slidenum">
              <a:rPr lang="en-US" smtClean="0"/>
              <a:t>29</a:t>
            </a:fld>
            <a:endParaRPr lang="en-US" dirty="0"/>
          </a:p>
        </p:txBody>
      </p:sp>
    </p:spTree>
    <p:extLst>
      <p:ext uri="{BB962C8B-B14F-4D97-AF65-F5344CB8AC3E}">
        <p14:creationId xmlns:p14="http://schemas.microsoft.com/office/powerpoint/2010/main" val="2439666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a:t>目    录</a:t>
            </a:r>
            <a:endParaRPr lang="en-US"/>
          </a:p>
        </p:txBody>
      </p:sp>
      <p:sp>
        <p:nvSpPr>
          <p:cNvPr id="3" name="Content Placeholder 2">
            <a:extLst>
              <a:ext uri="{FF2B5EF4-FFF2-40B4-BE49-F238E27FC236}">
                <a16:creationId xmlns:a16="http://schemas.microsoft.com/office/drawing/2014/main" id="{257E60E8-C24A-4ABE-A75A-68AD41EFD850}"/>
              </a:ext>
            </a:extLst>
          </p:cNvPr>
          <p:cNvSpPr>
            <a:spLocks noGrp="1"/>
          </p:cNvSpPr>
          <p:nvPr>
            <p:ph idx="1"/>
          </p:nvPr>
        </p:nvSpPr>
        <p:spPr/>
        <p:txBody>
          <a:bodyPr/>
          <a:lstStyle/>
          <a:p>
            <a:r>
              <a:rPr lang="en-US" altLang="zh-CN" dirty="0">
                <a:solidFill>
                  <a:srgbClr val="FF0000"/>
                </a:solidFill>
              </a:rPr>
              <a:t>3</a:t>
            </a:r>
            <a:r>
              <a:rPr lang="en-US" dirty="0">
                <a:solidFill>
                  <a:srgbClr val="FF0000"/>
                </a:solidFill>
              </a:rPr>
              <a:t>.1 </a:t>
            </a:r>
            <a:r>
              <a:rPr lang="zh-CN" altLang="en-US" dirty="0">
                <a:solidFill>
                  <a:srgbClr val="FF0000"/>
                </a:solidFill>
              </a:rPr>
              <a:t>大数据管理挑战</a:t>
            </a:r>
            <a:endParaRPr lang="en-US" altLang="zh-CN" dirty="0">
              <a:solidFill>
                <a:srgbClr val="FF0000"/>
              </a:solidFill>
            </a:endParaRPr>
          </a:p>
          <a:p>
            <a:r>
              <a:rPr lang="en-US" altLang="zh-CN" dirty="0"/>
              <a:t>3.2 </a:t>
            </a:r>
            <a:r>
              <a:rPr lang="zh-CN" altLang="en-US" dirty="0"/>
              <a:t>大数据的划分</a:t>
            </a:r>
            <a:endParaRPr lang="en-US" altLang="zh-CN" dirty="0"/>
          </a:p>
          <a:p>
            <a:r>
              <a:rPr lang="en-US" altLang="zh-CN" dirty="0"/>
              <a:t>3.3 </a:t>
            </a:r>
            <a:r>
              <a:rPr lang="zh-CN" altLang="en-US" dirty="0"/>
              <a:t>大数据的组织管理模式</a:t>
            </a:r>
            <a:endParaRPr lang="en-US" altLang="zh-CN" dirty="0"/>
          </a:p>
          <a:p>
            <a:r>
              <a:rPr lang="en-US" altLang="zh-CN" dirty="0"/>
              <a:t>3.4 </a:t>
            </a:r>
            <a:r>
              <a:rPr lang="zh-CN" altLang="en-US" dirty="0"/>
              <a:t>大数据仓库系统</a:t>
            </a:r>
            <a:endParaRPr lang="en-US" altLang="zh-CN" dirty="0"/>
          </a:p>
          <a:p>
            <a:pPr marL="0" indent="0">
              <a:buNone/>
            </a:pPr>
            <a:endParaRPr lang="en-US" dirty="0"/>
          </a:p>
        </p:txBody>
      </p:sp>
      <p:sp>
        <p:nvSpPr>
          <p:cNvPr id="4" name="灯片编号占位符 3">
            <a:extLst>
              <a:ext uri="{FF2B5EF4-FFF2-40B4-BE49-F238E27FC236}">
                <a16:creationId xmlns:a16="http://schemas.microsoft.com/office/drawing/2014/main" id="{A8DBCF29-655F-3546-BA0B-0BD867CFEBAC}"/>
              </a:ext>
            </a:extLst>
          </p:cNvPr>
          <p:cNvSpPr>
            <a:spLocks noGrp="1"/>
          </p:cNvSpPr>
          <p:nvPr>
            <p:ph type="sldNum" sz="quarter" idx="12"/>
          </p:nvPr>
        </p:nvSpPr>
        <p:spPr/>
        <p:txBody>
          <a:bodyPr/>
          <a:lstStyle/>
          <a:p>
            <a:fld id="{B13F0FA4-29F4-4B1D-A16B-0D7169EBD889}" type="slidenum">
              <a:rPr lang="en-US" smtClean="0"/>
              <a:t>3</a:t>
            </a:fld>
            <a:endParaRPr lang="en-US" dirty="0"/>
          </a:p>
        </p:txBody>
      </p:sp>
    </p:spTree>
    <p:extLst>
      <p:ext uri="{BB962C8B-B14F-4D97-AF65-F5344CB8AC3E}">
        <p14:creationId xmlns:p14="http://schemas.microsoft.com/office/powerpoint/2010/main" val="15740957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E1FAB-E0F3-4BD5-BE6E-3B01E8F4C22F}"/>
              </a:ext>
            </a:extLst>
          </p:cNvPr>
          <p:cNvSpPr>
            <a:spLocks noGrp="1"/>
          </p:cNvSpPr>
          <p:nvPr>
            <p:ph type="title"/>
          </p:nvPr>
        </p:nvSpPr>
        <p:spPr/>
        <p:txBody>
          <a:bodyPr/>
          <a:lstStyle/>
          <a:p>
            <a:r>
              <a:rPr lang="en-US" altLang="zh-CN" dirty="0"/>
              <a:t>3.3 </a:t>
            </a:r>
            <a:r>
              <a:rPr lang="zh-CN" altLang="en-US" dirty="0"/>
              <a:t>大数据的组织管理模式</a:t>
            </a:r>
            <a:endParaRPr lang="en-US" dirty="0"/>
          </a:p>
        </p:txBody>
      </p:sp>
      <p:sp>
        <p:nvSpPr>
          <p:cNvPr id="6" name="Rectangle 5">
            <a:extLst>
              <a:ext uri="{FF2B5EF4-FFF2-40B4-BE49-F238E27FC236}">
                <a16:creationId xmlns:a16="http://schemas.microsoft.com/office/drawing/2014/main" id="{0F1EFF21-F787-4251-B805-739B0A22DC7F}"/>
              </a:ext>
            </a:extLst>
          </p:cNvPr>
          <p:cNvSpPr/>
          <p:nvPr/>
        </p:nvSpPr>
        <p:spPr>
          <a:xfrm>
            <a:off x="1231609" y="1257738"/>
            <a:ext cx="4318096" cy="1012072"/>
          </a:xfrm>
          <a:prstGeom prst="rect">
            <a:avLst/>
          </a:prstGeom>
        </p:spPr>
        <p:txBody>
          <a:bodyPr wrap="square">
            <a:spAutoFit/>
          </a:bodyPr>
          <a:lstStyle/>
          <a:p>
            <a:pPr algn="ctr">
              <a:lnSpc>
                <a:spcPct val="130000"/>
              </a:lnSpc>
            </a:pPr>
            <a:r>
              <a:rPr lang="zh-CN" altLang="en-US" sz="2400" dirty="0">
                <a:latin typeface="微软雅黑" panose="020B0503020204020204" pitchFamily="34" charset="-122"/>
                <a:ea typeface="微软雅黑" panose="020B0503020204020204" pitchFamily="34" charset="-122"/>
              </a:rPr>
              <a:t>面对用户规模大、响应时间短、互联网应用良好的扩展性需求</a:t>
            </a:r>
            <a:endParaRPr lang="en-US" sz="2400" dirty="0"/>
          </a:p>
        </p:txBody>
      </p:sp>
      <p:sp>
        <p:nvSpPr>
          <p:cNvPr id="7" name="Rectangle 6">
            <a:extLst>
              <a:ext uri="{FF2B5EF4-FFF2-40B4-BE49-F238E27FC236}">
                <a16:creationId xmlns:a16="http://schemas.microsoft.com/office/drawing/2014/main" id="{F20C9A71-9926-422D-B078-B8F6E2C4F951}"/>
              </a:ext>
            </a:extLst>
          </p:cNvPr>
          <p:cNvSpPr/>
          <p:nvPr/>
        </p:nvSpPr>
        <p:spPr>
          <a:xfrm>
            <a:off x="1391043" y="2830975"/>
            <a:ext cx="3715529" cy="1012072"/>
          </a:xfrm>
          <a:prstGeom prst="rect">
            <a:avLst/>
          </a:prstGeom>
        </p:spPr>
        <p:txBody>
          <a:bodyPr wrap="square">
            <a:spAutoFit/>
          </a:bodyPr>
          <a:lstStyle/>
          <a:p>
            <a:pPr algn="ctr">
              <a:lnSpc>
                <a:spcPct val="130000"/>
              </a:lnSpc>
            </a:pPr>
            <a:r>
              <a:rPr lang="zh-CN" altLang="en-US" sz="2400" dirty="0">
                <a:latin typeface="微软雅黑" panose="020B0503020204020204" pitchFamily="34" charset="-122"/>
                <a:ea typeface="微软雅黑" panose="020B0503020204020204" pitchFamily="34" charset="-122"/>
              </a:rPr>
              <a:t>对关系数据库进行垂直和水平切割</a:t>
            </a:r>
            <a:endParaRPr lang="en-US" sz="2400" dirty="0"/>
          </a:p>
        </p:txBody>
      </p:sp>
      <p:sp>
        <p:nvSpPr>
          <p:cNvPr id="4" name="Arrow: Down 3">
            <a:extLst>
              <a:ext uri="{FF2B5EF4-FFF2-40B4-BE49-F238E27FC236}">
                <a16:creationId xmlns:a16="http://schemas.microsoft.com/office/drawing/2014/main" id="{1DB6F6CE-B0B5-47E2-824E-F309467ECCAD}"/>
              </a:ext>
            </a:extLst>
          </p:cNvPr>
          <p:cNvSpPr/>
          <p:nvPr/>
        </p:nvSpPr>
        <p:spPr>
          <a:xfrm>
            <a:off x="3076477" y="2272912"/>
            <a:ext cx="344659" cy="5611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7">
            <a:extLst>
              <a:ext uri="{FF2B5EF4-FFF2-40B4-BE49-F238E27FC236}">
                <a16:creationId xmlns:a16="http://schemas.microsoft.com/office/drawing/2014/main" id="{5902D8F1-C992-4C8C-B340-4E71E8D8E520}"/>
              </a:ext>
            </a:extLst>
          </p:cNvPr>
          <p:cNvSpPr/>
          <p:nvPr/>
        </p:nvSpPr>
        <p:spPr>
          <a:xfrm>
            <a:off x="1391043" y="4401110"/>
            <a:ext cx="3715529" cy="1012072"/>
          </a:xfrm>
          <a:prstGeom prst="rect">
            <a:avLst/>
          </a:prstGeom>
        </p:spPr>
        <p:txBody>
          <a:bodyPr wrap="square">
            <a:spAutoFit/>
          </a:bodyPr>
          <a:lstStyle/>
          <a:p>
            <a:pPr algn="ctr">
              <a:lnSpc>
                <a:spcPct val="130000"/>
              </a:lnSpc>
            </a:pPr>
            <a:r>
              <a:rPr lang="zh-CN" altLang="en-US" sz="2400" dirty="0">
                <a:latin typeface="微软雅黑" panose="020B0503020204020204" pitchFamily="34" charset="-122"/>
                <a:ea typeface="微软雅黑" panose="020B0503020204020204" pitchFamily="34" charset="-122"/>
              </a:rPr>
              <a:t>问题：切割依赖具体应用，无统一切割方案</a:t>
            </a:r>
            <a:endParaRPr lang="en-US" sz="2400" dirty="0"/>
          </a:p>
        </p:txBody>
      </p:sp>
      <p:sp>
        <p:nvSpPr>
          <p:cNvPr id="9" name="Arrow: Down 3">
            <a:extLst>
              <a:ext uri="{FF2B5EF4-FFF2-40B4-BE49-F238E27FC236}">
                <a16:creationId xmlns:a16="http://schemas.microsoft.com/office/drawing/2014/main" id="{7054E242-B515-4095-ADCC-FD161D5FF824}"/>
              </a:ext>
            </a:extLst>
          </p:cNvPr>
          <p:cNvSpPr/>
          <p:nvPr/>
        </p:nvSpPr>
        <p:spPr>
          <a:xfrm>
            <a:off x="3076477" y="3871076"/>
            <a:ext cx="344659" cy="5611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7">
            <a:extLst>
              <a:ext uri="{FF2B5EF4-FFF2-40B4-BE49-F238E27FC236}">
                <a16:creationId xmlns:a16="http://schemas.microsoft.com/office/drawing/2014/main" id="{9DE9DFEC-13A3-4EDB-B37B-5D7FFB64B40B}"/>
              </a:ext>
            </a:extLst>
          </p:cNvPr>
          <p:cNvSpPr/>
          <p:nvPr/>
        </p:nvSpPr>
        <p:spPr>
          <a:xfrm>
            <a:off x="1294185" y="5943216"/>
            <a:ext cx="3909242" cy="531940"/>
          </a:xfrm>
          <a:prstGeom prst="rect">
            <a:avLst/>
          </a:prstGeom>
        </p:spPr>
        <p:txBody>
          <a:bodyPr wrap="square">
            <a:spAutoFit/>
          </a:bodyPr>
          <a:lstStyle/>
          <a:p>
            <a:pPr algn="ctr">
              <a:lnSpc>
                <a:spcPct val="130000"/>
              </a:lnSpc>
            </a:pPr>
            <a:r>
              <a:rPr lang="zh-CN" altLang="en-US" sz="2400" dirty="0">
                <a:latin typeface="微软雅黑" panose="020B0503020204020204" pitchFamily="34" charset="-122"/>
                <a:ea typeface="微软雅黑" panose="020B0503020204020204" pitchFamily="34" charset="-122"/>
              </a:rPr>
              <a:t>解决方案：采用键值对存储</a:t>
            </a:r>
            <a:endParaRPr lang="en-US" sz="2400" dirty="0"/>
          </a:p>
        </p:txBody>
      </p:sp>
      <p:sp>
        <p:nvSpPr>
          <p:cNvPr id="14" name="Arrow: Down 3">
            <a:extLst>
              <a:ext uri="{FF2B5EF4-FFF2-40B4-BE49-F238E27FC236}">
                <a16:creationId xmlns:a16="http://schemas.microsoft.com/office/drawing/2014/main" id="{FEF66181-43C4-46F3-B0B6-10A816479DC7}"/>
              </a:ext>
            </a:extLst>
          </p:cNvPr>
          <p:cNvSpPr/>
          <p:nvPr/>
        </p:nvSpPr>
        <p:spPr>
          <a:xfrm>
            <a:off x="3076477" y="5413182"/>
            <a:ext cx="344659" cy="5611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 name="表格 2">
            <a:extLst>
              <a:ext uri="{FF2B5EF4-FFF2-40B4-BE49-F238E27FC236}">
                <a16:creationId xmlns:a16="http://schemas.microsoft.com/office/drawing/2014/main" id="{3212D352-EDE7-4519-BA49-AD728A7387EB}"/>
              </a:ext>
            </a:extLst>
          </p:cNvPr>
          <p:cNvGraphicFramePr/>
          <p:nvPr>
            <p:custDataLst>
              <p:tags r:id="rId1"/>
            </p:custDataLst>
          </p:nvPr>
        </p:nvGraphicFramePr>
        <p:xfrm>
          <a:off x="5549900" y="2896235"/>
          <a:ext cx="6299200" cy="2083435"/>
        </p:xfrm>
        <a:graphic>
          <a:graphicData uri="http://schemas.openxmlformats.org/drawingml/2006/table">
            <a:tbl>
              <a:tblPr firstRow="1" bandRow="1">
                <a:tableStyleId>{5C22544A-7EE6-4342-B048-85BDC9FD1C3A}</a:tableStyleId>
              </a:tblPr>
              <a:tblGrid>
                <a:gridCol w="1259840">
                  <a:extLst>
                    <a:ext uri="{9D8B030D-6E8A-4147-A177-3AD203B41FA5}">
                      <a16:colId xmlns:a16="http://schemas.microsoft.com/office/drawing/2014/main" val="20000"/>
                    </a:ext>
                  </a:extLst>
                </a:gridCol>
                <a:gridCol w="1259840">
                  <a:extLst>
                    <a:ext uri="{9D8B030D-6E8A-4147-A177-3AD203B41FA5}">
                      <a16:colId xmlns:a16="http://schemas.microsoft.com/office/drawing/2014/main" val="20001"/>
                    </a:ext>
                  </a:extLst>
                </a:gridCol>
                <a:gridCol w="1259840">
                  <a:extLst>
                    <a:ext uri="{9D8B030D-6E8A-4147-A177-3AD203B41FA5}">
                      <a16:colId xmlns:a16="http://schemas.microsoft.com/office/drawing/2014/main" val="20002"/>
                    </a:ext>
                  </a:extLst>
                </a:gridCol>
                <a:gridCol w="1259840">
                  <a:extLst>
                    <a:ext uri="{9D8B030D-6E8A-4147-A177-3AD203B41FA5}">
                      <a16:colId xmlns:a16="http://schemas.microsoft.com/office/drawing/2014/main" val="20003"/>
                    </a:ext>
                  </a:extLst>
                </a:gridCol>
                <a:gridCol w="1259840">
                  <a:extLst>
                    <a:ext uri="{9D8B030D-6E8A-4147-A177-3AD203B41FA5}">
                      <a16:colId xmlns:a16="http://schemas.microsoft.com/office/drawing/2014/main" val="20004"/>
                    </a:ext>
                  </a:extLst>
                </a:gridCol>
              </a:tblGrid>
              <a:tr h="365760">
                <a:tc>
                  <a:txBody>
                    <a:bodyPr/>
                    <a:lstStyle/>
                    <a:p>
                      <a:pPr>
                        <a:buNone/>
                      </a:pPr>
                      <a:r>
                        <a:rPr lang="en-US" altLang="zh-CN">
                          <a:solidFill>
                            <a:schemeClr val="tx1"/>
                          </a:solidFill>
                          <a:effectLst>
                            <a:outerShdw blurRad="38100" dist="19050" dir="2700000" algn="tl" rotWithShape="0">
                              <a:schemeClr val="dk1">
                                <a:alpha val="40000"/>
                              </a:schemeClr>
                            </a:outerShdw>
                          </a:effectLst>
                        </a:rPr>
                        <a:t>ID</a:t>
                      </a:r>
                    </a:p>
                  </a:txBody>
                  <a:tcPr>
                    <a:lnL>
                      <a:noFill/>
                    </a:lnL>
                    <a:lnR>
                      <a:noFill/>
                    </a:lnR>
                    <a:lnT w="28575">
                      <a:solidFill>
                        <a:schemeClr val="tx1"/>
                      </a:solidFill>
                      <a:prstDash val="solid"/>
                    </a:lnT>
                    <a:lnB w="28575">
                      <a:solidFill>
                        <a:schemeClr val="tx1"/>
                      </a:solidFill>
                      <a:prstDash val="solid"/>
                    </a:lnB>
                    <a:lnTlToBr>
                      <a:noFill/>
                    </a:lnTlToBr>
                    <a:lnBlToTr>
                      <a:noFill/>
                    </a:lnBlToTr>
                    <a:solidFill>
                      <a:srgbClr val="8C92A9"/>
                    </a:solidFill>
                  </a:tcPr>
                </a:tc>
                <a:tc>
                  <a:txBody>
                    <a:bodyPr/>
                    <a:lstStyle/>
                    <a:p>
                      <a:pPr>
                        <a:buNone/>
                      </a:pPr>
                      <a:r>
                        <a:rPr lang="zh-CN" altLang="en-US">
                          <a:solidFill>
                            <a:schemeClr val="tx1"/>
                          </a:solidFill>
                          <a:effectLst>
                            <a:outerShdw blurRad="38100" dist="19050" dir="2700000" algn="tl" rotWithShape="0">
                              <a:schemeClr val="dk1">
                                <a:alpha val="40000"/>
                              </a:schemeClr>
                            </a:outerShdw>
                          </a:effectLst>
                        </a:rPr>
                        <a:t>名字</a:t>
                      </a:r>
                    </a:p>
                  </a:txBody>
                  <a:tcPr>
                    <a:lnL>
                      <a:noFill/>
                    </a:lnL>
                    <a:lnR>
                      <a:noFill/>
                    </a:lnR>
                    <a:lnT w="28575">
                      <a:solidFill>
                        <a:schemeClr val="tx1"/>
                      </a:solidFill>
                      <a:prstDash val="solid"/>
                    </a:lnT>
                    <a:lnB w="28575">
                      <a:solidFill>
                        <a:schemeClr val="tx1"/>
                      </a:solidFill>
                      <a:prstDash val="solid"/>
                    </a:lnB>
                    <a:lnTlToBr>
                      <a:noFill/>
                    </a:lnTlToBr>
                    <a:lnBlToTr>
                      <a:noFill/>
                    </a:lnBlToTr>
                    <a:solidFill>
                      <a:srgbClr val="8C92A9"/>
                    </a:solidFill>
                  </a:tcPr>
                </a:tc>
                <a:tc>
                  <a:txBody>
                    <a:bodyPr/>
                    <a:lstStyle/>
                    <a:p>
                      <a:pPr>
                        <a:buNone/>
                      </a:pPr>
                      <a:r>
                        <a:rPr lang="zh-CN" altLang="en-US">
                          <a:solidFill>
                            <a:schemeClr val="tx1"/>
                          </a:solidFill>
                          <a:effectLst>
                            <a:outerShdw blurRad="38100" dist="19050" dir="2700000" algn="tl" rotWithShape="0">
                              <a:schemeClr val="dk1">
                                <a:alpha val="40000"/>
                              </a:schemeClr>
                            </a:outerShdw>
                          </a:effectLst>
                        </a:rPr>
                        <a:t>年龄</a:t>
                      </a:r>
                    </a:p>
                  </a:txBody>
                  <a:tcPr>
                    <a:lnL>
                      <a:noFill/>
                    </a:lnL>
                    <a:lnR>
                      <a:noFill/>
                    </a:lnR>
                    <a:lnT w="28575">
                      <a:solidFill>
                        <a:schemeClr val="tx1"/>
                      </a:solidFill>
                      <a:prstDash val="solid"/>
                    </a:lnT>
                    <a:lnB w="28575">
                      <a:solidFill>
                        <a:schemeClr val="tx1"/>
                      </a:solidFill>
                      <a:prstDash val="solid"/>
                    </a:lnB>
                    <a:lnTlToBr>
                      <a:noFill/>
                    </a:lnTlToBr>
                    <a:lnBlToTr>
                      <a:noFill/>
                    </a:lnBlToTr>
                    <a:solidFill>
                      <a:srgbClr val="8C92A9"/>
                    </a:solidFill>
                  </a:tcPr>
                </a:tc>
                <a:tc>
                  <a:txBody>
                    <a:bodyPr/>
                    <a:lstStyle/>
                    <a:p>
                      <a:pPr>
                        <a:buNone/>
                      </a:pPr>
                      <a:r>
                        <a:rPr lang="zh-CN" altLang="en-US">
                          <a:solidFill>
                            <a:schemeClr val="tx1"/>
                          </a:solidFill>
                          <a:effectLst>
                            <a:outerShdw blurRad="38100" dist="19050" dir="2700000" algn="tl" rotWithShape="0">
                              <a:schemeClr val="dk1">
                                <a:alpha val="40000"/>
                              </a:schemeClr>
                            </a:outerShdw>
                          </a:effectLst>
                        </a:rPr>
                        <a:t>性别</a:t>
                      </a:r>
                    </a:p>
                  </a:txBody>
                  <a:tcPr>
                    <a:lnL>
                      <a:noFill/>
                    </a:lnL>
                    <a:lnR>
                      <a:noFill/>
                    </a:lnR>
                    <a:lnT w="28575">
                      <a:solidFill>
                        <a:schemeClr val="tx1"/>
                      </a:solidFill>
                      <a:prstDash val="solid"/>
                    </a:lnT>
                    <a:lnB w="28575">
                      <a:solidFill>
                        <a:schemeClr val="tx1"/>
                      </a:solidFill>
                      <a:prstDash val="solid"/>
                    </a:lnB>
                    <a:lnTlToBr>
                      <a:noFill/>
                    </a:lnTlToBr>
                    <a:lnBlToTr>
                      <a:noFill/>
                    </a:lnBlToTr>
                    <a:solidFill>
                      <a:srgbClr val="8C92A9"/>
                    </a:solidFill>
                  </a:tcPr>
                </a:tc>
                <a:tc>
                  <a:txBody>
                    <a:bodyPr/>
                    <a:lstStyle/>
                    <a:p>
                      <a:pPr>
                        <a:buNone/>
                      </a:pPr>
                      <a:r>
                        <a:rPr lang="zh-CN" altLang="en-US">
                          <a:solidFill>
                            <a:schemeClr val="tx1"/>
                          </a:solidFill>
                          <a:effectLst>
                            <a:outerShdw blurRad="38100" dist="19050" dir="2700000" algn="tl" rotWithShape="0">
                              <a:schemeClr val="dk1">
                                <a:alpha val="40000"/>
                              </a:schemeClr>
                            </a:outerShdw>
                          </a:effectLst>
                        </a:rPr>
                        <a:t>生日</a:t>
                      </a:r>
                    </a:p>
                  </a:txBody>
                  <a:tcPr>
                    <a:lnL>
                      <a:noFill/>
                    </a:lnL>
                    <a:lnR>
                      <a:noFill/>
                    </a:lnR>
                    <a:lnT w="28575">
                      <a:solidFill>
                        <a:schemeClr val="tx1"/>
                      </a:solidFill>
                      <a:prstDash val="solid"/>
                    </a:lnT>
                    <a:lnB w="28575">
                      <a:solidFill>
                        <a:schemeClr val="tx1"/>
                      </a:solidFill>
                      <a:prstDash val="solid"/>
                    </a:lnB>
                    <a:lnTlToBr>
                      <a:noFill/>
                    </a:lnTlToBr>
                    <a:lnBlToTr>
                      <a:noFill/>
                    </a:lnBlToTr>
                    <a:solidFill>
                      <a:srgbClr val="8C92A9"/>
                    </a:solidFill>
                  </a:tcPr>
                </a:tc>
                <a:extLst>
                  <a:ext uri="{0D108BD9-81ED-4DB2-BD59-A6C34878D82A}">
                    <a16:rowId xmlns:a16="http://schemas.microsoft.com/office/drawing/2014/main" val="10000"/>
                  </a:ext>
                </a:extLst>
              </a:tr>
              <a:tr h="421005">
                <a:tc>
                  <a:txBody>
                    <a:bodyPr/>
                    <a:lstStyle/>
                    <a:p>
                      <a:pPr>
                        <a:buNone/>
                      </a:pPr>
                      <a:r>
                        <a:rPr lang="en-US" altLang="zh-CN"/>
                        <a:t>A1</a:t>
                      </a:r>
                    </a:p>
                  </a:txBody>
                  <a:tcPr>
                    <a:lnL>
                      <a:noFill/>
                    </a:lnL>
                    <a:lnR>
                      <a:noFill/>
                    </a:lnR>
                    <a:lnT w="28575">
                      <a:solidFill>
                        <a:schemeClr val="tx1"/>
                      </a:solidFill>
                      <a:prstDash val="solid"/>
                    </a:lnT>
                    <a:lnB w="6350">
                      <a:solidFill>
                        <a:schemeClr val="tx1"/>
                      </a:solidFill>
                      <a:prstDash val="solid"/>
                    </a:lnB>
                    <a:lnTlToBr>
                      <a:noFill/>
                    </a:lnTlToBr>
                    <a:lnBlToTr>
                      <a:noFill/>
                    </a:lnBlToTr>
                    <a:solidFill>
                      <a:schemeClr val="accent1">
                        <a:lumMod val="20000"/>
                        <a:lumOff val="80000"/>
                      </a:schemeClr>
                    </a:solidFill>
                  </a:tcPr>
                </a:tc>
                <a:tc>
                  <a:txBody>
                    <a:bodyPr/>
                    <a:lstStyle/>
                    <a:p>
                      <a:pPr>
                        <a:buNone/>
                      </a:pPr>
                      <a:r>
                        <a:rPr lang="zh-CN" altLang="en-US"/>
                        <a:t>张山</a:t>
                      </a:r>
                    </a:p>
                  </a:txBody>
                  <a:tcPr>
                    <a:lnL>
                      <a:noFill/>
                    </a:lnL>
                    <a:lnR>
                      <a:noFill/>
                    </a:lnR>
                    <a:lnT w="28575">
                      <a:solidFill>
                        <a:schemeClr val="tx1"/>
                      </a:solidFill>
                      <a:prstDash val="solid"/>
                    </a:lnT>
                    <a:lnB w="6350">
                      <a:solidFill>
                        <a:schemeClr val="tx1"/>
                      </a:solidFill>
                      <a:prstDash val="solid"/>
                    </a:lnB>
                    <a:lnTlToBr>
                      <a:noFill/>
                    </a:lnTlToBr>
                    <a:lnBlToTr>
                      <a:noFill/>
                    </a:lnBlToTr>
                    <a:solidFill>
                      <a:schemeClr val="accent1">
                        <a:lumMod val="20000"/>
                        <a:lumOff val="80000"/>
                      </a:schemeClr>
                    </a:solidFill>
                  </a:tcPr>
                </a:tc>
                <a:tc>
                  <a:txBody>
                    <a:bodyPr/>
                    <a:lstStyle/>
                    <a:p>
                      <a:pPr>
                        <a:buNone/>
                      </a:pPr>
                      <a:r>
                        <a:rPr lang="en-US" altLang="zh-CN"/>
                        <a:t>30</a:t>
                      </a:r>
                    </a:p>
                  </a:txBody>
                  <a:tcPr>
                    <a:lnL>
                      <a:noFill/>
                    </a:lnL>
                    <a:lnR>
                      <a:noFill/>
                    </a:lnR>
                    <a:lnT w="28575">
                      <a:solidFill>
                        <a:schemeClr val="tx1"/>
                      </a:solidFill>
                      <a:prstDash val="solid"/>
                    </a:lnT>
                    <a:lnB w="6350">
                      <a:solidFill>
                        <a:schemeClr val="tx1"/>
                      </a:solidFill>
                      <a:prstDash val="solid"/>
                    </a:lnB>
                    <a:lnTlToBr>
                      <a:noFill/>
                    </a:lnTlToBr>
                    <a:lnBlToTr>
                      <a:noFill/>
                    </a:lnBlToTr>
                    <a:solidFill>
                      <a:schemeClr val="accent1">
                        <a:lumMod val="20000"/>
                        <a:lumOff val="80000"/>
                      </a:schemeClr>
                    </a:solidFill>
                  </a:tcPr>
                </a:tc>
                <a:tc>
                  <a:txBody>
                    <a:bodyPr/>
                    <a:lstStyle/>
                    <a:p>
                      <a:pPr>
                        <a:buNone/>
                      </a:pPr>
                      <a:r>
                        <a:rPr lang="zh-CN" altLang="en-US"/>
                        <a:t>男</a:t>
                      </a:r>
                    </a:p>
                  </a:txBody>
                  <a:tcPr>
                    <a:lnL>
                      <a:noFill/>
                    </a:lnL>
                    <a:lnR>
                      <a:noFill/>
                    </a:lnR>
                    <a:lnT w="28575">
                      <a:solidFill>
                        <a:schemeClr val="tx1"/>
                      </a:solidFill>
                      <a:prstDash val="solid"/>
                    </a:lnT>
                    <a:lnB w="6350">
                      <a:solidFill>
                        <a:schemeClr val="tx1"/>
                      </a:solidFill>
                      <a:prstDash val="solid"/>
                    </a:lnB>
                    <a:lnTlToBr>
                      <a:noFill/>
                    </a:lnTlToBr>
                    <a:lnBlToTr>
                      <a:noFill/>
                    </a:lnBlToTr>
                    <a:solidFill>
                      <a:schemeClr val="accent1">
                        <a:lumMod val="20000"/>
                        <a:lumOff val="80000"/>
                      </a:schemeClr>
                    </a:solidFill>
                  </a:tcPr>
                </a:tc>
                <a:tc>
                  <a:txBody>
                    <a:bodyPr/>
                    <a:lstStyle/>
                    <a:p>
                      <a:pPr>
                        <a:buNone/>
                      </a:pPr>
                      <a:r>
                        <a:rPr lang="en-US" altLang="zh-CN"/>
                        <a:t>1988-01-10</a:t>
                      </a:r>
                    </a:p>
                  </a:txBody>
                  <a:tcPr>
                    <a:lnL>
                      <a:noFill/>
                    </a:lnL>
                    <a:lnR>
                      <a:noFill/>
                    </a:lnR>
                    <a:lnT w="28575">
                      <a:solidFill>
                        <a:schemeClr val="tx1"/>
                      </a:solidFill>
                      <a:prstDash val="solid"/>
                    </a:lnT>
                    <a:lnB w="6350">
                      <a:solidFill>
                        <a:schemeClr val="tx1"/>
                      </a:solidFill>
                      <a:prstDash val="soli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1"/>
                  </a:ext>
                </a:extLst>
              </a:tr>
              <a:tr h="460375">
                <a:tc>
                  <a:txBody>
                    <a:bodyPr/>
                    <a:lstStyle/>
                    <a:p>
                      <a:pPr>
                        <a:buNone/>
                      </a:pPr>
                      <a:r>
                        <a:rPr lang="en-US" altLang="zh-CN"/>
                        <a:t>A2</a:t>
                      </a:r>
                    </a:p>
                  </a:txBody>
                  <a:tcPr>
                    <a:lnL>
                      <a:noFill/>
                    </a:lnL>
                    <a:lnR>
                      <a:noFill/>
                    </a:lnR>
                    <a:lnT w="6350">
                      <a:solidFill>
                        <a:schemeClr val="tx1"/>
                      </a:solidFill>
                      <a:prstDash val="solid"/>
                    </a:lnT>
                    <a:lnB w="6350">
                      <a:solidFill>
                        <a:schemeClr val="tx1"/>
                      </a:solidFill>
                      <a:prstDash val="solid"/>
                    </a:lnB>
                    <a:lnTlToBr>
                      <a:noFill/>
                    </a:lnTlToBr>
                    <a:lnBlToTr>
                      <a:noFill/>
                    </a:lnBlToTr>
                    <a:solidFill>
                      <a:schemeClr val="accent1">
                        <a:lumMod val="20000"/>
                        <a:lumOff val="80000"/>
                      </a:schemeClr>
                    </a:solidFill>
                  </a:tcPr>
                </a:tc>
                <a:tc>
                  <a:txBody>
                    <a:bodyPr/>
                    <a:lstStyle/>
                    <a:p>
                      <a:pPr>
                        <a:buNone/>
                      </a:pPr>
                      <a:r>
                        <a:rPr lang="zh-CN" altLang="en-US"/>
                        <a:t>李师</a:t>
                      </a:r>
                    </a:p>
                  </a:txBody>
                  <a:tcPr>
                    <a:lnL>
                      <a:noFill/>
                    </a:lnL>
                    <a:lnR>
                      <a:noFill/>
                    </a:lnR>
                    <a:lnT w="6350">
                      <a:solidFill>
                        <a:schemeClr val="tx1"/>
                      </a:solidFill>
                      <a:prstDash val="solid"/>
                    </a:lnT>
                    <a:lnB w="6350">
                      <a:solidFill>
                        <a:schemeClr val="tx1"/>
                      </a:solidFill>
                      <a:prstDash val="solid"/>
                    </a:lnB>
                    <a:lnTlToBr>
                      <a:noFill/>
                    </a:lnTlToBr>
                    <a:lnBlToTr>
                      <a:noFill/>
                    </a:lnBlToTr>
                    <a:solidFill>
                      <a:schemeClr val="accent1">
                        <a:lumMod val="20000"/>
                        <a:lumOff val="80000"/>
                      </a:schemeClr>
                    </a:solidFill>
                  </a:tcPr>
                </a:tc>
                <a:tc>
                  <a:txBody>
                    <a:bodyPr/>
                    <a:lstStyle/>
                    <a:p>
                      <a:pPr>
                        <a:buNone/>
                      </a:pPr>
                      <a:r>
                        <a:rPr lang="en-US" altLang="zh-CN"/>
                        <a:t>21</a:t>
                      </a:r>
                    </a:p>
                  </a:txBody>
                  <a:tcPr>
                    <a:lnL>
                      <a:noFill/>
                    </a:lnL>
                    <a:lnR>
                      <a:noFill/>
                    </a:lnR>
                    <a:lnT w="6350">
                      <a:solidFill>
                        <a:schemeClr val="tx1"/>
                      </a:solidFill>
                      <a:prstDash val="solid"/>
                    </a:lnT>
                    <a:lnB w="6350">
                      <a:solidFill>
                        <a:schemeClr val="tx1"/>
                      </a:solidFill>
                      <a:prstDash val="solid"/>
                    </a:lnB>
                    <a:lnTlToBr>
                      <a:noFill/>
                    </a:lnTlToBr>
                    <a:lnBlToTr>
                      <a:noFill/>
                    </a:lnBlToTr>
                    <a:solidFill>
                      <a:schemeClr val="accent1">
                        <a:lumMod val="20000"/>
                        <a:lumOff val="80000"/>
                      </a:schemeClr>
                    </a:solidFill>
                  </a:tcPr>
                </a:tc>
                <a:tc>
                  <a:txBody>
                    <a:bodyPr/>
                    <a:lstStyle/>
                    <a:p>
                      <a:pPr>
                        <a:buNone/>
                      </a:pPr>
                      <a:r>
                        <a:rPr lang="zh-CN" altLang="en-US"/>
                        <a:t>女</a:t>
                      </a:r>
                    </a:p>
                  </a:txBody>
                  <a:tcPr>
                    <a:lnL>
                      <a:noFill/>
                    </a:lnL>
                    <a:lnR>
                      <a:noFill/>
                    </a:lnR>
                    <a:lnT w="6350">
                      <a:solidFill>
                        <a:schemeClr val="tx1"/>
                      </a:solidFill>
                      <a:prstDash val="solid"/>
                    </a:lnT>
                    <a:lnB w="6350">
                      <a:solidFill>
                        <a:schemeClr val="tx1"/>
                      </a:solidFill>
                      <a:prstDash val="solid"/>
                    </a:lnB>
                    <a:lnTlToBr>
                      <a:noFill/>
                    </a:lnTlToBr>
                    <a:lnBlToTr>
                      <a:noFill/>
                    </a:lnBlToTr>
                    <a:solidFill>
                      <a:schemeClr val="accent1">
                        <a:lumMod val="20000"/>
                        <a:lumOff val="80000"/>
                      </a:schemeClr>
                    </a:solidFill>
                  </a:tcPr>
                </a:tc>
                <a:tc>
                  <a:txBody>
                    <a:bodyPr/>
                    <a:lstStyle/>
                    <a:p>
                      <a:pPr>
                        <a:buNone/>
                      </a:pPr>
                      <a:r>
                        <a:rPr lang="en-US" altLang="zh-CN"/>
                        <a:t>1996-07-05</a:t>
                      </a:r>
                    </a:p>
                  </a:txBody>
                  <a:tcPr>
                    <a:lnL>
                      <a:noFill/>
                    </a:lnL>
                    <a:lnR>
                      <a:noFill/>
                    </a:lnR>
                    <a:lnT w="6350">
                      <a:solidFill>
                        <a:schemeClr val="tx1"/>
                      </a:solidFill>
                      <a:prstDash val="solid"/>
                    </a:lnT>
                    <a:lnB w="6350">
                      <a:solidFill>
                        <a:schemeClr val="tx1"/>
                      </a:solidFill>
                      <a:prstDash val="soli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2"/>
                  </a:ext>
                </a:extLst>
              </a:tr>
              <a:tr h="470535">
                <a:tc>
                  <a:txBody>
                    <a:bodyPr/>
                    <a:lstStyle/>
                    <a:p>
                      <a:pPr>
                        <a:buNone/>
                      </a:pPr>
                      <a:r>
                        <a:rPr lang="en-US" altLang="zh-CN"/>
                        <a:t>A3</a:t>
                      </a:r>
                    </a:p>
                  </a:txBody>
                  <a:tcPr>
                    <a:lnL>
                      <a:noFill/>
                    </a:lnL>
                    <a:lnR>
                      <a:noFill/>
                    </a:lnR>
                    <a:lnT w="6350">
                      <a:solidFill>
                        <a:schemeClr val="tx1"/>
                      </a:solidFill>
                      <a:prstDash val="solid"/>
                    </a:lnT>
                    <a:lnB w="6350">
                      <a:solidFill>
                        <a:schemeClr val="tx1"/>
                      </a:solidFill>
                      <a:prstDash val="solid"/>
                    </a:lnB>
                    <a:lnTlToBr>
                      <a:noFill/>
                    </a:lnTlToBr>
                    <a:lnBlToTr>
                      <a:noFill/>
                    </a:lnBlToTr>
                    <a:solidFill>
                      <a:schemeClr val="accent1">
                        <a:lumMod val="20000"/>
                        <a:lumOff val="80000"/>
                      </a:schemeClr>
                    </a:solidFill>
                  </a:tcPr>
                </a:tc>
                <a:tc>
                  <a:txBody>
                    <a:bodyPr/>
                    <a:lstStyle/>
                    <a:p>
                      <a:pPr>
                        <a:buNone/>
                      </a:pPr>
                      <a:r>
                        <a:rPr lang="zh-CN" altLang="en-US"/>
                        <a:t>王武</a:t>
                      </a:r>
                    </a:p>
                  </a:txBody>
                  <a:tcPr>
                    <a:lnL>
                      <a:noFill/>
                    </a:lnL>
                    <a:lnR>
                      <a:noFill/>
                    </a:lnR>
                    <a:lnT w="6350">
                      <a:solidFill>
                        <a:schemeClr val="tx1"/>
                      </a:solidFill>
                      <a:prstDash val="solid"/>
                    </a:lnT>
                    <a:lnB w="6350">
                      <a:solidFill>
                        <a:schemeClr val="tx1"/>
                      </a:solidFill>
                      <a:prstDash val="solid"/>
                    </a:lnB>
                    <a:lnTlToBr>
                      <a:noFill/>
                    </a:lnTlToBr>
                    <a:lnBlToTr>
                      <a:noFill/>
                    </a:lnBlToTr>
                    <a:solidFill>
                      <a:schemeClr val="accent1">
                        <a:lumMod val="20000"/>
                        <a:lumOff val="80000"/>
                      </a:schemeClr>
                    </a:solidFill>
                  </a:tcPr>
                </a:tc>
                <a:tc>
                  <a:txBody>
                    <a:bodyPr/>
                    <a:lstStyle/>
                    <a:p>
                      <a:pPr>
                        <a:buNone/>
                      </a:pPr>
                      <a:r>
                        <a:rPr lang="en-US" altLang="zh-CN"/>
                        <a:t>38</a:t>
                      </a:r>
                    </a:p>
                  </a:txBody>
                  <a:tcPr>
                    <a:lnL>
                      <a:noFill/>
                    </a:lnL>
                    <a:lnR>
                      <a:noFill/>
                    </a:lnR>
                    <a:lnT w="6350">
                      <a:solidFill>
                        <a:schemeClr val="tx1"/>
                      </a:solidFill>
                      <a:prstDash val="solid"/>
                    </a:lnT>
                    <a:lnB w="6350">
                      <a:solidFill>
                        <a:schemeClr val="tx1"/>
                      </a:solidFill>
                      <a:prstDash val="solid"/>
                    </a:lnB>
                    <a:lnTlToBr>
                      <a:noFill/>
                    </a:lnTlToBr>
                    <a:lnBlToTr>
                      <a:noFill/>
                    </a:lnBlToTr>
                    <a:solidFill>
                      <a:schemeClr val="accent1">
                        <a:lumMod val="20000"/>
                        <a:lumOff val="80000"/>
                      </a:schemeClr>
                    </a:solidFill>
                  </a:tcPr>
                </a:tc>
                <a:tc>
                  <a:txBody>
                    <a:bodyPr/>
                    <a:lstStyle/>
                    <a:p>
                      <a:pPr>
                        <a:buNone/>
                      </a:pPr>
                      <a:r>
                        <a:rPr lang="zh-CN" altLang="en-US"/>
                        <a:t>男</a:t>
                      </a:r>
                    </a:p>
                  </a:txBody>
                  <a:tcPr>
                    <a:lnL>
                      <a:noFill/>
                    </a:lnL>
                    <a:lnR>
                      <a:noFill/>
                    </a:lnR>
                    <a:lnT w="6350">
                      <a:solidFill>
                        <a:schemeClr val="tx1"/>
                      </a:solidFill>
                      <a:prstDash val="solid"/>
                    </a:lnT>
                    <a:lnB w="6350">
                      <a:solidFill>
                        <a:schemeClr val="tx1"/>
                      </a:solidFill>
                      <a:prstDash val="solid"/>
                    </a:lnB>
                    <a:lnTlToBr>
                      <a:noFill/>
                    </a:lnTlToBr>
                    <a:lnBlToTr>
                      <a:noFill/>
                    </a:lnBlToTr>
                    <a:solidFill>
                      <a:schemeClr val="accent1">
                        <a:lumMod val="20000"/>
                        <a:lumOff val="80000"/>
                      </a:schemeClr>
                    </a:solidFill>
                  </a:tcPr>
                </a:tc>
                <a:tc>
                  <a:txBody>
                    <a:bodyPr/>
                    <a:lstStyle/>
                    <a:p>
                      <a:pPr>
                        <a:buNone/>
                      </a:pPr>
                      <a:r>
                        <a:rPr lang="en-US" altLang="zh-CN"/>
                        <a:t>1980-01-08</a:t>
                      </a:r>
                    </a:p>
                  </a:txBody>
                  <a:tcPr>
                    <a:lnL>
                      <a:noFill/>
                    </a:lnL>
                    <a:lnR>
                      <a:noFill/>
                    </a:lnR>
                    <a:lnT w="6350">
                      <a:solidFill>
                        <a:schemeClr val="tx1"/>
                      </a:solidFill>
                      <a:prstDash val="solid"/>
                    </a:lnT>
                    <a:lnB w="6350">
                      <a:solidFill>
                        <a:schemeClr val="tx1"/>
                      </a:solidFill>
                      <a:prstDash val="soli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3"/>
                  </a:ext>
                </a:extLst>
              </a:tr>
              <a:tr h="365760">
                <a:tc>
                  <a:txBody>
                    <a:bodyPr/>
                    <a:lstStyle/>
                    <a:p>
                      <a:pPr>
                        <a:buNone/>
                      </a:pPr>
                      <a:endParaRPr lang="zh-CN" altLang="en-US"/>
                    </a:p>
                  </a:txBody>
                  <a:tcPr>
                    <a:lnL>
                      <a:noFill/>
                    </a:lnL>
                    <a:lnR>
                      <a:noFill/>
                    </a:lnR>
                    <a:lnT w="6350">
                      <a:solidFill>
                        <a:schemeClr val="tx1"/>
                      </a:solidFill>
                      <a:prstDash val="solid"/>
                    </a:lnT>
                    <a:lnB w="28575">
                      <a:solidFill>
                        <a:schemeClr val="tx1"/>
                      </a:solidFill>
                      <a:prstDash val="solid"/>
                    </a:lnB>
                    <a:lnTlToBr>
                      <a:noFill/>
                    </a:lnTlToBr>
                    <a:lnBlToTr>
                      <a:noFill/>
                    </a:lnBlToTr>
                    <a:solidFill>
                      <a:schemeClr val="accent1">
                        <a:lumMod val="20000"/>
                        <a:lumOff val="80000"/>
                      </a:schemeClr>
                    </a:solidFill>
                  </a:tcPr>
                </a:tc>
                <a:tc>
                  <a:txBody>
                    <a:bodyPr/>
                    <a:lstStyle/>
                    <a:p>
                      <a:pPr>
                        <a:buNone/>
                      </a:pPr>
                      <a:r>
                        <a:rPr lang="en-US" altLang="zh-CN"/>
                        <a:t>……</a:t>
                      </a:r>
                    </a:p>
                  </a:txBody>
                  <a:tcPr>
                    <a:lnL>
                      <a:noFill/>
                    </a:lnL>
                    <a:lnR>
                      <a:noFill/>
                    </a:lnR>
                    <a:lnT w="6350">
                      <a:solidFill>
                        <a:schemeClr val="tx1"/>
                      </a:solidFill>
                      <a:prstDash val="solid"/>
                    </a:lnT>
                    <a:lnB w="28575">
                      <a:solidFill>
                        <a:schemeClr val="tx1"/>
                      </a:solidFill>
                      <a:prstDash val="solid"/>
                    </a:lnB>
                    <a:lnTlToBr>
                      <a:noFill/>
                    </a:lnTlToBr>
                    <a:lnBlToTr>
                      <a:noFill/>
                    </a:lnBlToTr>
                    <a:solidFill>
                      <a:schemeClr val="accent1">
                        <a:lumMod val="20000"/>
                        <a:lumOff val="80000"/>
                      </a:schemeClr>
                    </a:solidFill>
                  </a:tcPr>
                </a:tc>
                <a:tc>
                  <a:txBody>
                    <a:bodyPr/>
                    <a:lstStyle/>
                    <a:p>
                      <a:pPr>
                        <a:buNone/>
                      </a:pPr>
                      <a:r>
                        <a:rPr lang="en-US" altLang="zh-CN" sz="1800">
                          <a:sym typeface="+mn-ea"/>
                        </a:rPr>
                        <a:t>……</a:t>
                      </a:r>
                      <a:endParaRPr lang="zh-CN" altLang="en-US"/>
                    </a:p>
                  </a:txBody>
                  <a:tcPr>
                    <a:lnL>
                      <a:noFill/>
                    </a:lnL>
                    <a:lnR>
                      <a:noFill/>
                    </a:lnR>
                    <a:lnT w="6350">
                      <a:solidFill>
                        <a:schemeClr val="tx1"/>
                      </a:solidFill>
                      <a:prstDash val="solid"/>
                    </a:lnT>
                    <a:lnB w="28575">
                      <a:solidFill>
                        <a:schemeClr val="tx1"/>
                      </a:solidFill>
                      <a:prstDash val="solid"/>
                    </a:lnB>
                    <a:lnTlToBr>
                      <a:noFill/>
                    </a:lnTlToBr>
                    <a:lnBlToTr>
                      <a:noFill/>
                    </a:lnBlToTr>
                    <a:solidFill>
                      <a:schemeClr val="accent1">
                        <a:lumMod val="20000"/>
                        <a:lumOff val="80000"/>
                      </a:schemeClr>
                    </a:solidFill>
                  </a:tcPr>
                </a:tc>
                <a:tc>
                  <a:txBody>
                    <a:bodyPr/>
                    <a:lstStyle/>
                    <a:p>
                      <a:pPr>
                        <a:buNone/>
                      </a:pPr>
                      <a:r>
                        <a:rPr lang="en-US" altLang="zh-CN" sz="1800">
                          <a:sym typeface="+mn-ea"/>
                        </a:rPr>
                        <a:t>……</a:t>
                      </a:r>
                      <a:endParaRPr lang="zh-CN" altLang="en-US"/>
                    </a:p>
                  </a:txBody>
                  <a:tcPr>
                    <a:lnL>
                      <a:noFill/>
                    </a:lnL>
                    <a:lnR>
                      <a:noFill/>
                    </a:lnR>
                    <a:lnT w="6350">
                      <a:solidFill>
                        <a:schemeClr val="tx1"/>
                      </a:solidFill>
                      <a:prstDash val="solid"/>
                    </a:lnT>
                    <a:lnB w="28575">
                      <a:solidFill>
                        <a:schemeClr val="tx1"/>
                      </a:solidFill>
                      <a:prstDash val="solid"/>
                    </a:lnB>
                    <a:lnTlToBr>
                      <a:noFill/>
                    </a:lnTlToBr>
                    <a:lnBlToTr>
                      <a:noFill/>
                    </a:lnBlToTr>
                    <a:solidFill>
                      <a:schemeClr val="accent1">
                        <a:lumMod val="20000"/>
                        <a:lumOff val="80000"/>
                      </a:schemeClr>
                    </a:solidFill>
                  </a:tcPr>
                </a:tc>
                <a:tc>
                  <a:txBody>
                    <a:bodyPr/>
                    <a:lstStyle/>
                    <a:p>
                      <a:pPr>
                        <a:buNone/>
                      </a:pPr>
                      <a:r>
                        <a:rPr lang="en-US" altLang="zh-CN" sz="1800">
                          <a:sym typeface="+mn-ea"/>
                        </a:rPr>
                        <a:t>……</a:t>
                      </a:r>
                      <a:endParaRPr lang="zh-CN" altLang="en-US"/>
                    </a:p>
                  </a:txBody>
                  <a:tcPr>
                    <a:lnL>
                      <a:noFill/>
                    </a:lnL>
                    <a:lnR>
                      <a:noFill/>
                    </a:lnR>
                    <a:lnT w="6350">
                      <a:solidFill>
                        <a:schemeClr val="tx1"/>
                      </a:solidFill>
                      <a:prstDash val="solid"/>
                    </a:lnT>
                    <a:lnB w="28575">
                      <a:solidFill>
                        <a:schemeClr val="tx1"/>
                      </a:solidFill>
                      <a:prstDash val="soli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4"/>
                  </a:ext>
                </a:extLst>
              </a:tr>
            </a:tbl>
          </a:graphicData>
        </a:graphic>
      </p:graphicFrame>
      <p:sp>
        <p:nvSpPr>
          <p:cNvPr id="10" name="文本框 9">
            <a:extLst>
              <a:ext uri="{FF2B5EF4-FFF2-40B4-BE49-F238E27FC236}">
                <a16:creationId xmlns:a16="http://schemas.microsoft.com/office/drawing/2014/main" id="{FDB78CB5-94FC-404C-A129-58E7A82ADEF8}"/>
              </a:ext>
            </a:extLst>
          </p:cNvPr>
          <p:cNvSpPr txBox="1"/>
          <p:nvPr/>
        </p:nvSpPr>
        <p:spPr>
          <a:xfrm>
            <a:off x="5469890" y="2270125"/>
            <a:ext cx="3566795" cy="368300"/>
          </a:xfrm>
          <a:prstGeom prst="rect">
            <a:avLst/>
          </a:prstGeom>
          <a:noFill/>
        </p:spPr>
        <p:txBody>
          <a:bodyPr wrap="none" rtlCol="0">
            <a:spAutoFit/>
          </a:bodyPr>
          <a:lstStyle/>
          <a:p>
            <a:r>
              <a:rPr lang="zh-CN" altLang="en-US"/>
              <a:t>表</a:t>
            </a:r>
            <a:r>
              <a:rPr lang="en-US" altLang="zh-CN"/>
              <a:t>3-3-1   </a:t>
            </a:r>
            <a:r>
              <a:rPr lang="zh-CN" altLang="en-US"/>
              <a:t>关系表例子（人员信息）</a:t>
            </a:r>
          </a:p>
        </p:txBody>
      </p:sp>
      <p:sp>
        <p:nvSpPr>
          <p:cNvPr id="5" name="灯片编号占位符 4">
            <a:extLst>
              <a:ext uri="{FF2B5EF4-FFF2-40B4-BE49-F238E27FC236}">
                <a16:creationId xmlns:a16="http://schemas.microsoft.com/office/drawing/2014/main" id="{950383E8-C5BA-C64F-866F-67111782BC73}"/>
              </a:ext>
            </a:extLst>
          </p:cNvPr>
          <p:cNvSpPr>
            <a:spLocks noGrp="1"/>
          </p:cNvSpPr>
          <p:nvPr>
            <p:ph type="sldNum" sz="quarter" idx="12"/>
          </p:nvPr>
        </p:nvSpPr>
        <p:spPr/>
        <p:txBody>
          <a:bodyPr/>
          <a:lstStyle/>
          <a:p>
            <a:fld id="{B13F0FA4-29F4-4B1D-A16B-0D7169EBD889}" type="slidenum">
              <a:rPr lang="en-US" smtClean="0"/>
              <a:t>30</a:t>
            </a:fld>
            <a:endParaRPr lang="en-US" dirty="0"/>
          </a:p>
        </p:txBody>
      </p:sp>
    </p:spTree>
    <p:extLst>
      <p:ext uri="{BB962C8B-B14F-4D97-AF65-F5344CB8AC3E}">
        <p14:creationId xmlns:p14="http://schemas.microsoft.com/office/powerpoint/2010/main" val="35054995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E1FAB-E0F3-4BD5-BE6E-3B01E8F4C22F}"/>
              </a:ext>
            </a:extLst>
          </p:cNvPr>
          <p:cNvSpPr>
            <a:spLocks noGrp="1"/>
          </p:cNvSpPr>
          <p:nvPr>
            <p:ph type="title"/>
          </p:nvPr>
        </p:nvSpPr>
        <p:spPr/>
        <p:txBody>
          <a:bodyPr/>
          <a:lstStyle/>
          <a:p>
            <a:r>
              <a:rPr lang="en-US" altLang="zh-CN" dirty="0"/>
              <a:t>3.3 </a:t>
            </a:r>
            <a:r>
              <a:rPr lang="zh-CN" altLang="en-US" dirty="0"/>
              <a:t>大数据的组织管理模式</a:t>
            </a:r>
            <a:endParaRPr lang="en-US" dirty="0"/>
          </a:p>
        </p:txBody>
      </p:sp>
      <p:sp>
        <p:nvSpPr>
          <p:cNvPr id="3" name="Content Placeholder 2">
            <a:extLst>
              <a:ext uri="{FF2B5EF4-FFF2-40B4-BE49-F238E27FC236}">
                <a16:creationId xmlns:a16="http://schemas.microsoft.com/office/drawing/2014/main" id="{3A6BD9D8-9CC9-4919-B05E-8D81D2920257}"/>
              </a:ext>
            </a:extLst>
          </p:cNvPr>
          <p:cNvSpPr>
            <a:spLocks noGrp="1"/>
          </p:cNvSpPr>
          <p:nvPr>
            <p:ph idx="1"/>
          </p:nvPr>
        </p:nvSpPr>
        <p:spPr>
          <a:xfrm>
            <a:off x="680483" y="1160757"/>
            <a:ext cx="10930269" cy="2268243"/>
          </a:xfrm>
        </p:spPr>
        <p:txBody>
          <a:bodyPr/>
          <a:lstStyle/>
          <a:p>
            <a:r>
              <a:rPr lang="en-US" altLang="zh-CN" dirty="0"/>
              <a:t>Key-Value</a:t>
            </a:r>
            <a:r>
              <a:rPr lang="zh-CN" altLang="en-US" dirty="0"/>
              <a:t>数据库</a:t>
            </a:r>
            <a:endParaRPr lang="en-US" altLang="zh-CN" dirty="0"/>
          </a:p>
          <a:p>
            <a:pPr lvl="1"/>
            <a:r>
              <a:rPr lang="zh-CN" altLang="en-US" dirty="0"/>
              <a:t>不同于关系数据库，键值对存储类似于字典，这些字典里包含一组对象或记录。这些记录通过一个键区分，每一个记录包含多个域，但域的数量可变化。因为可选的域不再存储，因此，在存储同样的数据情况下，键值对通常比关系数据库要更小的存储。</a:t>
            </a:r>
            <a:endParaRPr lang="en-US" dirty="0"/>
          </a:p>
        </p:txBody>
      </p:sp>
      <p:sp>
        <p:nvSpPr>
          <p:cNvPr id="9" name="Content Placeholder 2">
            <a:extLst>
              <a:ext uri="{FF2B5EF4-FFF2-40B4-BE49-F238E27FC236}">
                <a16:creationId xmlns:a16="http://schemas.microsoft.com/office/drawing/2014/main" id="{9F239FC9-58B0-4484-B703-895897ECF639}"/>
              </a:ext>
            </a:extLst>
          </p:cNvPr>
          <p:cNvSpPr txBox="1">
            <a:spLocks/>
          </p:cNvSpPr>
          <p:nvPr/>
        </p:nvSpPr>
        <p:spPr>
          <a:xfrm>
            <a:off x="680483" y="3228725"/>
            <a:ext cx="8107467" cy="190077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b="1" kern="1200" baseline="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100000"/>
              </a:lnSpc>
              <a:spcBef>
                <a:spcPts val="500"/>
              </a:spcBef>
              <a:buFont typeface="Calibri" panose="020F0502020204030204" pitchFamily="34" charset="0"/>
              <a:buChar char="–"/>
              <a:defRPr sz="2400" kern="1200" baseline="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dirty="0"/>
              <a:t>值对存储没有定义统一查询语言，各键值对存储系统自行定义数据访问的</a:t>
            </a:r>
            <a:r>
              <a:rPr lang="en-US" altLang="zh-CN" dirty="0"/>
              <a:t>API</a:t>
            </a:r>
            <a:r>
              <a:rPr lang="zh-CN" altLang="en-US" dirty="0"/>
              <a:t>，而且支持的查询简单</a:t>
            </a:r>
            <a:endParaRPr lang="en-US" altLang="zh-CN" dirty="0"/>
          </a:p>
          <a:p>
            <a:pPr lvl="1"/>
            <a:r>
              <a:rPr lang="zh-CN" altLang="en-US" dirty="0"/>
              <a:t>键值对存储的优点就是可扩展性，但对存储缺乏数据建模的过程</a:t>
            </a:r>
            <a:endParaRPr lang="en-US" dirty="0"/>
          </a:p>
        </p:txBody>
      </p:sp>
      <p:grpSp>
        <p:nvGrpSpPr>
          <p:cNvPr id="7" name="组合 6">
            <a:extLst>
              <a:ext uri="{FF2B5EF4-FFF2-40B4-BE49-F238E27FC236}">
                <a16:creationId xmlns:a16="http://schemas.microsoft.com/office/drawing/2014/main" id="{2ACF931A-6500-4103-8526-9BF721ABC140}"/>
              </a:ext>
            </a:extLst>
          </p:cNvPr>
          <p:cNvGrpSpPr/>
          <p:nvPr/>
        </p:nvGrpSpPr>
        <p:grpSpPr>
          <a:xfrm>
            <a:off x="8585200" y="3218815"/>
            <a:ext cx="3185160" cy="2127250"/>
            <a:chOff x="13822" y="5304"/>
            <a:chExt cx="5016" cy="3350"/>
          </a:xfrm>
        </p:grpSpPr>
        <p:sp>
          <p:nvSpPr>
            <p:cNvPr id="8" name="文本框 7">
              <a:extLst>
                <a:ext uri="{FF2B5EF4-FFF2-40B4-BE49-F238E27FC236}">
                  <a16:creationId xmlns:a16="http://schemas.microsoft.com/office/drawing/2014/main" id="{F0129CDC-AA49-4A43-9696-12D98A7F8603}"/>
                </a:ext>
              </a:extLst>
            </p:cNvPr>
            <p:cNvSpPr txBox="1"/>
            <p:nvPr/>
          </p:nvSpPr>
          <p:spPr>
            <a:xfrm>
              <a:off x="13963" y="5383"/>
              <a:ext cx="1709" cy="531"/>
            </a:xfrm>
            <a:prstGeom prst="rect">
              <a:avLst/>
            </a:prstGeom>
            <a:noFill/>
          </p:spPr>
          <p:txBody>
            <a:bodyPr wrap="none" rtlCol="0">
              <a:spAutoFit/>
            </a:bodyPr>
            <a:lstStyle/>
            <a:p>
              <a:r>
                <a:rPr lang="zh-CN" altLang="en-US" sz="1600"/>
                <a:t>键（</a:t>
              </a:r>
              <a:r>
                <a:rPr lang="en-US" altLang="zh-CN" sz="1600"/>
                <a:t>Key</a:t>
              </a:r>
              <a:r>
                <a:rPr lang="zh-CN" altLang="en-US" sz="1600"/>
                <a:t>）</a:t>
              </a:r>
            </a:p>
          </p:txBody>
        </p:sp>
        <p:sp>
          <p:nvSpPr>
            <p:cNvPr id="10" name="矩形 9">
              <a:extLst>
                <a:ext uri="{FF2B5EF4-FFF2-40B4-BE49-F238E27FC236}">
                  <a16:creationId xmlns:a16="http://schemas.microsoft.com/office/drawing/2014/main" id="{18C89D06-C201-4E25-AB0E-8FD88BF97F67}"/>
                </a:ext>
              </a:extLst>
            </p:cNvPr>
            <p:cNvSpPr/>
            <p:nvPr/>
          </p:nvSpPr>
          <p:spPr>
            <a:xfrm>
              <a:off x="14073" y="5980"/>
              <a:ext cx="1478" cy="46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1600">
                  <a:solidFill>
                    <a:schemeClr val="tx1"/>
                  </a:solidFill>
                </a:rPr>
                <a:t>书名</a:t>
              </a:r>
            </a:p>
          </p:txBody>
        </p:sp>
        <p:sp>
          <p:nvSpPr>
            <p:cNvPr id="11" name="矩形 10">
              <a:extLst>
                <a:ext uri="{FF2B5EF4-FFF2-40B4-BE49-F238E27FC236}">
                  <a16:creationId xmlns:a16="http://schemas.microsoft.com/office/drawing/2014/main" id="{E49CEEAD-C68D-49E7-918F-E3F687E609DB}"/>
                </a:ext>
              </a:extLst>
            </p:cNvPr>
            <p:cNvSpPr/>
            <p:nvPr/>
          </p:nvSpPr>
          <p:spPr>
            <a:xfrm>
              <a:off x="14074" y="6610"/>
              <a:ext cx="1478" cy="46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1600">
                  <a:solidFill>
                    <a:schemeClr val="tx1"/>
                  </a:solidFill>
                </a:rPr>
                <a:t>作者</a:t>
              </a:r>
            </a:p>
          </p:txBody>
        </p:sp>
        <p:sp>
          <p:nvSpPr>
            <p:cNvPr id="12" name="矩形 11">
              <a:extLst>
                <a:ext uri="{FF2B5EF4-FFF2-40B4-BE49-F238E27FC236}">
                  <a16:creationId xmlns:a16="http://schemas.microsoft.com/office/drawing/2014/main" id="{3B2FCCB3-26F5-4F41-BD96-94468142373B}"/>
                </a:ext>
              </a:extLst>
            </p:cNvPr>
            <p:cNvSpPr/>
            <p:nvPr/>
          </p:nvSpPr>
          <p:spPr>
            <a:xfrm>
              <a:off x="14075" y="7240"/>
              <a:ext cx="1478" cy="46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1600">
                  <a:solidFill>
                    <a:schemeClr val="tx1"/>
                  </a:solidFill>
                </a:rPr>
                <a:t>版本</a:t>
              </a:r>
            </a:p>
          </p:txBody>
        </p:sp>
        <p:sp>
          <p:nvSpPr>
            <p:cNvPr id="13" name="矩形 12">
              <a:extLst>
                <a:ext uri="{FF2B5EF4-FFF2-40B4-BE49-F238E27FC236}">
                  <a16:creationId xmlns:a16="http://schemas.microsoft.com/office/drawing/2014/main" id="{F1BDA0AA-BF94-4E2E-ABF0-0C5BFF53FF0F}"/>
                </a:ext>
              </a:extLst>
            </p:cNvPr>
            <p:cNvSpPr/>
            <p:nvPr/>
          </p:nvSpPr>
          <p:spPr>
            <a:xfrm>
              <a:off x="14076" y="7870"/>
              <a:ext cx="1478" cy="46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1600">
                  <a:solidFill>
                    <a:schemeClr val="tx1"/>
                  </a:solidFill>
                </a:rPr>
                <a:t>出版年</a:t>
              </a:r>
            </a:p>
          </p:txBody>
        </p:sp>
        <p:sp>
          <p:nvSpPr>
            <p:cNvPr id="14" name="矩形 13">
              <a:extLst>
                <a:ext uri="{FF2B5EF4-FFF2-40B4-BE49-F238E27FC236}">
                  <a16:creationId xmlns:a16="http://schemas.microsoft.com/office/drawing/2014/main" id="{83F9530B-FCF5-4808-B41D-A74F79DCBC7D}"/>
                </a:ext>
              </a:extLst>
            </p:cNvPr>
            <p:cNvSpPr/>
            <p:nvPr/>
          </p:nvSpPr>
          <p:spPr>
            <a:xfrm>
              <a:off x="15672" y="5980"/>
              <a:ext cx="2864" cy="46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1600">
                  <a:solidFill>
                    <a:schemeClr val="tx1"/>
                  </a:solidFill>
                </a:rPr>
                <a:t>数据库系统概论</a:t>
              </a:r>
            </a:p>
          </p:txBody>
        </p:sp>
        <p:sp>
          <p:nvSpPr>
            <p:cNvPr id="15" name="矩形 14">
              <a:extLst>
                <a:ext uri="{FF2B5EF4-FFF2-40B4-BE49-F238E27FC236}">
                  <a16:creationId xmlns:a16="http://schemas.microsoft.com/office/drawing/2014/main" id="{BD88AAF9-685E-4AA5-B231-443157159D47}"/>
                </a:ext>
              </a:extLst>
            </p:cNvPr>
            <p:cNvSpPr/>
            <p:nvPr/>
          </p:nvSpPr>
          <p:spPr>
            <a:xfrm>
              <a:off x="15672" y="6610"/>
              <a:ext cx="2864" cy="46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1600">
                  <a:solidFill>
                    <a:schemeClr val="tx1"/>
                  </a:solidFill>
                </a:rPr>
                <a:t>王珊、萨师煊</a:t>
              </a:r>
            </a:p>
          </p:txBody>
        </p:sp>
        <p:sp>
          <p:nvSpPr>
            <p:cNvPr id="16" name="矩形 15">
              <a:extLst>
                <a:ext uri="{FF2B5EF4-FFF2-40B4-BE49-F238E27FC236}">
                  <a16:creationId xmlns:a16="http://schemas.microsoft.com/office/drawing/2014/main" id="{E18D4536-08B2-478F-9846-478FCB435A59}"/>
                </a:ext>
              </a:extLst>
            </p:cNvPr>
            <p:cNvSpPr/>
            <p:nvPr/>
          </p:nvSpPr>
          <p:spPr>
            <a:xfrm>
              <a:off x="15672" y="7240"/>
              <a:ext cx="2864" cy="46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1600">
                  <a:solidFill>
                    <a:schemeClr val="tx1"/>
                  </a:solidFill>
                </a:rPr>
                <a:t>5</a:t>
              </a:r>
            </a:p>
          </p:txBody>
        </p:sp>
        <p:sp>
          <p:nvSpPr>
            <p:cNvPr id="17" name="矩形 16">
              <a:extLst>
                <a:ext uri="{FF2B5EF4-FFF2-40B4-BE49-F238E27FC236}">
                  <a16:creationId xmlns:a16="http://schemas.microsoft.com/office/drawing/2014/main" id="{ACC56769-1951-4A71-80E4-1364491D817C}"/>
                </a:ext>
              </a:extLst>
            </p:cNvPr>
            <p:cNvSpPr/>
            <p:nvPr/>
          </p:nvSpPr>
          <p:spPr>
            <a:xfrm>
              <a:off x="15672" y="7870"/>
              <a:ext cx="2864" cy="46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1600">
                  <a:solidFill>
                    <a:schemeClr val="tx1"/>
                  </a:solidFill>
                </a:rPr>
                <a:t>2014</a:t>
              </a:r>
              <a:r>
                <a:rPr lang="zh-CN" altLang="en-US" sz="1600">
                  <a:solidFill>
                    <a:schemeClr val="tx1"/>
                  </a:solidFill>
                </a:rPr>
                <a:t>年</a:t>
              </a:r>
              <a:r>
                <a:rPr lang="en-US" altLang="zh-CN" sz="1600">
                  <a:solidFill>
                    <a:schemeClr val="tx1"/>
                  </a:solidFill>
                </a:rPr>
                <a:t>9</a:t>
              </a:r>
              <a:r>
                <a:rPr lang="zh-CN" altLang="en-US" sz="1600">
                  <a:solidFill>
                    <a:schemeClr val="tx1"/>
                  </a:solidFill>
                </a:rPr>
                <a:t>月</a:t>
              </a:r>
            </a:p>
          </p:txBody>
        </p:sp>
        <p:sp>
          <p:nvSpPr>
            <p:cNvPr id="18" name="文本框 17">
              <a:extLst>
                <a:ext uri="{FF2B5EF4-FFF2-40B4-BE49-F238E27FC236}">
                  <a16:creationId xmlns:a16="http://schemas.microsoft.com/office/drawing/2014/main" id="{E6166DDD-17B3-4173-AA14-2E11B02462F5}"/>
                </a:ext>
              </a:extLst>
            </p:cNvPr>
            <p:cNvSpPr txBox="1"/>
            <p:nvPr/>
          </p:nvSpPr>
          <p:spPr>
            <a:xfrm>
              <a:off x="15672" y="5383"/>
              <a:ext cx="608" cy="531"/>
            </a:xfrm>
            <a:prstGeom prst="rect">
              <a:avLst/>
            </a:prstGeom>
            <a:noFill/>
          </p:spPr>
          <p:txBody>
            <a:bodyPr wrap="none" rtlCol="0">
              <a:spAutoFit/>
            </a:bodyPr>
            <a:lstStyle/>
            <a:p>
              <a:r>
                <a:rPr lang="zh-CN" altLang="en-US" sz="1600"/>
                <a:t>值</a:t>
              </a:r>
            </a:p>
          </p:txBody>
        </p:sp>
        <p:sp>
          <p:nvSpPr>
            <p:cNvPr id="19" name="矩形 18">
              <a:extLst>
                <a:ext uri="{FF2B5EF4-FFF2-40B4-BE49-F238E27FC236}">
                  <a16:creationId xmlns:a16="http://schemas.microsoft.com/office/drawing/2014/main" id="{B2968BD3-39FE-4751-BAEF-CA491E5CA891}"/>
                </a:ext>
              </a:extLst>
            </p:cNvPr>
            <p:cNvSpPr/>
            <p:nvPr/>
          </p:nvSpPr>
          <p:spPr>
            <a:xfrm>
              <a:off x="13822" y="5304"/>
              <a:ext cx="5016" cy="33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灯片编号占位符 3">
            <a:extLst>
              <a:ext uri="{FF2B5EF4-FFF2-40B4-BE49-F238E27FC236}">
                <a16:creationId xmlns:a16="http://schemas.microsoft.com/office/drawing/2014/main" id="{3C6DE0CF-6650-2645-900F-CA04E17DB9BD}"/>
              </a:ext>
            </a:extLst>
          </p:cNvPr>
          <p:cNvSpPr>
            <a:spLocks noGrp="1"/>
          </p:cNvSpPr>
          <p:nvPr>
            <p:ph type="sldNum" sz="quarter" idx="12"/>
          </p:nvPr>
        </p:nvSpPr>
        <p:spPr/>
        <p:txBody>
          <a:bodyPr/>
          <a:lstStyle/>
          <a:p>
            <a:fld id="{B13F0FA4-29F4-4B1D-A16B-0D7169EBD889}" type="slidenum">
              <a:rPr lang="en-US" smtClean="0"/>
              <a:t>31</a:t>
            </a:fld>
            <a:endParaRPr lang="en-US" dirty="0"/>
          </a:p>
        </p:txBody>
      </p:sp>
    </p:spTree>
    <p:extLst>
      <p:ext uri="{BB962C8B-B14F-4D97-AF65-F5344CB8AC3E}">
        <p14:creationId xmlns:p14="http://schemas.microsoft.com/office/powerpoint/2010/main" val="37080242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F09DD0-4728-4591-A83F-943E2199DE68}"/>
              </a:ext>
            </a:extLst>
          </p:cNvPr>
          <p:cNvSpPr>
            <a:spLocks noGrp="1"/>
          </p:cNvSpPr>
          <p:nvPr>
            <p:ph type="title"/>
          </p:nvPr>
        </p:nvSpPr>
        <p:spPr/>
        <p:txBody>
          <a:bodyPr/>
          <a:lstStyle/>
          <a:p>
            <a:r>
              <a:rPr lang="en-US" altLang="zh-CN" dirty="0"/>
              <a:t>3.3 </a:t>
            </a:r>
            <a:r>
              <a:rPr lang="zh-CN" altLang="en-US" dirty="0"/>
              <a:t>大数据的组织管理模式</a:t>
            </a:r>
          </a:p>
        </p:txBody>
      </p:sp>
      <p:sp>
        <p:nvSpPr>
          <p:cNvPr id="4" name="文本框 3">
            <a:extLst>
              <a:ext uri="{FF2B5EF4-FFF2-40B4-BE49-F238E27FC236}">
                <a16:creationId xmlns:a16="http://schemas.microsoft.com/office/drawing/2014/main" id="{31FB710E-AF92-4EB5-AA7C-5C53B8AD61E2}"/>
              </a:ext>
            </a:extLst>
          </p:cNvPr>
          <p:cNvSpPr txBox="1"/>
          <p:nvPr/>
        </p:nvSpPr>
        <p:spPr>
          <a:xfrm>
            <a:off x="1466359" y="1483828"/>
            <a:ext cx="3529012" cy="2170112"/>
          </a:xfrm>
          <a:prstGeom prst="rect">
            <a:avLst/>
          </a:prstGeom>
          <a:noFill/>
        </p:spPr>
        <p:txBody>
          <a:bodyPr>
            <a:spAutoFit/>
          </a:bodyPr>
          <a:lstStyle/>
          <a:p>
            <a:pPr>
              <a:lnSpc>
                <a:spcPct val="150000"/>
              </a:lnSpc>
              <a:defRPr/>
            </a:pPr>
            <a:r>
              <a:rPr lang="zh-CN" altLang="en-US" b="1" dirty="0">
                <a:latin typeface="微软雅黑" panose="020B0503020204020204" pitchFamily="34" charset="-122"/>
                <a:ea typeface="微软雅黑" panose="020B0503020204020204" pitchFamily="34" charset="-122"/>
              </a:rPr>
              <a:t>行式数据库</a:t>
            </a:r>
            <a:endParaRPr lang="en-US" altLang="zh-CN" b="1"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defRPr/>
            </a:pPr>
            <a:r>
              <a:rPr lang="zh-CN" altLang="en-US" dirty="0">
                <a:latin typeface="微软雅黑" panose="020B0503020204020204" pitchFamily="34" charset="-122"/>
                <a:ea typeface="微软雅黑" panose="020B0503020204020204" pitchFamily="34" charset="-122"/>
              </a:rPr>
              <a:t>数据以行相关的存储体系架构进行空间分配</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defRPr/>
            </a:pPr>
            <a:r>
              <a:rPr lang="zh-CN" altLang="en-US" dirty="0">
                <a:latin typeface="微软雅黑" panose="020B0503020204020204" pitchFamily="34" charset="-122"/>
                <a:ea typeface="微软雅黑" panose="020B0503020204020204" pitchFamily="34" charset="-122"/>
              </a:rPr>
              <a:t>适合与小批量的数据处理，常用于联机事务型数据处理</a:t>
            </a:r>
          </a:p>
        </p:txBody>
      </p:sp>
      <p:sp>
        <p:nvSpPr>
          <p:cNvPr id="5" name="文本框 4">
            <a:extLst>
              <a:ext uri="{FF2B5EF4-FFF2-40B4-BE49-F238E27FC236}">
                <a16:creationId xmlns:a16="http://schemas.microsoft.com/office/drawing/2014/main" id="{0723C121-517B-4791-9C08-996C8146CCE9}"/>
              </a:ext>
            </a:extLst>
          </p:cNvPr>
          <p:cNvSpPr txBox="1"/>
          <p:nvPr/>
        </p:nvSpPr>
        <p:spPr>
          <a:xfrm>
            <a:off x="6728794" y="1483828"/>
            <a:ext cx="3707037" cy="1705403"/>
          </a:xfrm>
          <a:prstGeom prst="rect">
            <a:avLst/>
          </a:prstGeom>
          <a:noFill/>
        </p:spPr>
        <p:txBody>
          <a:bodyPr wrap="square">
            <a:spAutoFit/>
          </a:bodyPr>
          <a:lstStyle/>
          <a:p>
            <a:pPr>
              <a:lnSpc>
                <a:spcPct val="150000"/>
              </a:lnSpc>
              <a:defRPr/>
            </a:pPr>
            <a:r>
              <a:rPr lang="zh-CN" altLang="en-US" b="1" dirty="0">
                <a:latin typeface="微软雅黑" panose="020B0503020204020204" pitchFamily="34" charset="-122"/>
                <a:ea typeface="微软雅黑" panose="020B0503020204020204" pitchFamily="34" charset="-122"/>
              </a:rPr>
              <a:t>列式数据库</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defRPr/>
            </a:pPr>
            <a:r>
              <a:rPr lang="zh-CN" altLang="en-US" dirty="0">
                <a:latin typeface="微软雅黑" panose="020B0503020204020204" pitchFamily="34" charset="-122"/>
                <a:ea typeface="微软雅黑" panose="020B0503020204020204" pitchFamily="34" charset="-122"/>
              </a:rPr>
              <a:t>以列相关存储架构进行数据存储的数据库</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defRPr/>
            </a:pPr>
            <a:r>
              <a:rPr lang="zh-CN" altLang="en-US" dirty="0">
                <a:latin typeface="微软雅黑" panose="020B0503020204020204" pitchFamily="34" charset="-122"/>
                <a:ea typeface="微软雅黑" panose="020B0503020204020204" pitchFamily="34" charset="-122"/>
              </a:rPr>
              <a:t>适合与批量数据处理和即时查询</a:t>
            </a:r>
          </a:p>
        </p:txBody>
      </p:sp>
      <p:sp>
        <p:nvSpPr>
          <p:cNvPr id="6" name="文本框 5">
            <a:extLst>
              <a:ext uri="{FF2B5EF4-FFF2-40B4-BE49-F238E27FC236}">
                <a16:creationId xmlns:a16="http://schemas.microsoft.com/office/drawing/2014/main" id="{FB5BAC83-D58F-47AD-8AFE-0251CC0CB727}"/>
              </a:ext>
            </a:extLst>
          </p:cNvPr>
          <p:cNvSpPr txBox="1">
            <a:spLocks noChangeArrowheads="1"/>
          </p:cNvSpPr>
          <p:nvPr/>
        </p:nvSpPr>
        <p:spPr bwMode="auto">
          <a:xfrm>
            <a:off x="2088026" y="3611555"/>
            <a:ext cx="3529012" cy="115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pPr>
              <a:lnSpc>
                <a:spcPct val="150000"/>
              </a:lnSpc>
              <a:spcBef>
                <a:spcPct val="0"/>
              </a:spcBef>
              <a:buFontTx/>
              <a:buNone/>
            </a:pPr>
            <a:r>
              <a:rPr lang="zh-CN" altLang="en-US" sz="1800" b="1" dirty="0">
                <a:latin typeface="微软雅黑" panose="020B0503020204020204" pitchFamily="34" charset="-122"/>
                <a:ea typeface="微软雅黑" panose="020B0503020204020204" pitchFamily="34" charset="-122"/>
              </a:rPr>
              <a:t>数据格式：</a:t>
            </a:r>
            <a:endParaRPr lang="en-US" altLang="zh-CN" sz="1800" b="1" dirty="0">
              <a:latin typeface="微软雅黑" panose="020B0503020204020204" pitchFamily="34" charset="-122"/>
              <a:ea typeface="微软雅黑" panose="020B0503020204020204" pitchFamily="34" charset="-122"/>
            </a:endParaRPr>
          </a:p>
          <a:p>
            <a:pPr>
              <a:lnSpc>
                <a:spcPct val="150000"/>
              </a:lnSpc>
              <a:spcBef>
                <a:spcPct val="0"/>
              </a:spcBef>
              <a:buFontTx/>
              <a:buNone/>
            </a:pPr>
            <a:r>
              <a:rPr lang="en-US" altLang="zh-CN" sz="1400" dirty="0">
                <a:latin typeface="微软雅黑" panose="020B0503020204020204" pitchFamily="34" charset="-122"/>
                <a:ea typeface="微软雅黑" panose="020B0503020204020204" pitchFamily="34" charset="-122"/>
              </a:rPr>
              <a:t>1,Smith,Joe,40000;2,Jones,Mary,50000;3,Johnson,Cathy,44000;</a:t>
            </a:r>
            <a:endParaRPr lang="zh-CN" altLang="en-US" sz="1400"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C90E340A-4875-4B6F-BBA4-B7ED6B74E85C}"/>
              </a:ext>
            </a:extLst>
          </p:cNvPr>
          <p:cNvSpPr txBox="1">
            <a:spLocks noChangeArrowheads="1"/>
          </p:cNvSpPr>
          <p:nvPr/>
        </p:nvSpPr>
        <p:spPr bwMode="auto">
          <a:xfrm>
            <a:off x="6906819" y="3612348"/>
            <a:ext cx="3529012" cy="115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pPr>
              <a:lnSpc>
                <a:spcPct val="150000"/>
              </a:lnSpc>
              <a:spcBef>
                <a:spcPct val="0"/>
              </a:spcBef>
              <a:buFontTx/>
              <a:buNone/>
            </a:pPr>
            <a:r>
              <a:rPr lang="zh-CN" altLang="en-US" sz="1800" b="1" dirty="0">
                <a:latin typeface="微软雅黑" panose="020B0503020204020204" pitchFamily="34" charset="-122"/>
                <a:ea typeface="微软雅黑" panose="020B0503020204020204" pitchFamily="34" charset="-122"/>
              </a:rPr>
              <a:t>数据格式：</a:t>
            </a:r>
            <a:endParaRPr lang="en-US" altLang="zh-CN" sz="1800" b="1" dirty="0">
              <a:latin typeface="微软雅黑" panose="020B0503020204020204" pitchFamily="34" charset="-122"/>
              <a:ea typeface="微软雅黑" panose="020B0503020204020204" pitchFamily="34" charset="-122"/>
            </a:endParaRPr>
          </a:p>
          <a:p>
            <a:pPr>
              <a:lnSpc>
                <a:spcPct val="150000"/>
              </a:lnSpc>
              <a:spcBef>
                <a:spcPct val="0"/>
              </a:spcBef>
              <a:buFontTx/>
              <a:buNone/>
            </a:pPr>
            <a:r>
              <a:rPr lang="en-US" altLang="zh-CN" sz="1400" dirty="0">
                <a:latin typeface="微软雅黑" panose="020B0503020204020204" pitchFamily="34" charset="-122"/>
                <a:ea typeface="微软雅黑" panose="020B0503020204020204" pitchFamily="34" charset="-122"/>
              </a:rPr>
              <a:t>1,2,3;Smith,Jones,Johnson;Joe,Mary,Cathy;40000,50000,44000;</a:t>
            </a:r>
            <a:endParaRPr lang="zh-CN" altLang="en-US" sz="1400" dirty="0">
              <a:latin typeface="微软雅黑" panose="020B0503020204020204" pitchFamily="34" charset="-122"/>
              <a:ea typeface="微软雅黑" panose="020B0503020204020204" pitchFamily="34" charset="-122"/>
            </a:endParaRPr>
          </a:p>
        </p:txBody>
      </p:sp>
      <p:graphicFrame>
        <p:nvGraphicFramePr>
          <p:cNvPr id="8" name="表格 7">
            <a:extLst>
              <a:ext uri="{FF2B5EF4-FFF2-40B4-BE49-F238E27FC236}">
                <a16:creationId xmlns:a16="http://schemas.microsoft.com/office/drawing/2014/main" id="{45E8C21E-52CC-42F0-B98F-0FA0AA2F6B9B}"/>
              </a:ext>
            </a:extLst>
          </p:cNvPr>
          <p:cNvGraphicFramePr>
            <a:graphicFrameLocks noGrp="1"/>
          </p:cNvGraphicFramePr>
          <p:nvPr>
            <p:extLst>
              <p:ext uri="{D42A27DB-BD31-4B8C-83A1-F6EECF244321}">
                <p14:modId xmlns:p14="http://schemas.microsoft.com/office/powerpoint/2010/main" val="307944315"/>
              </p:ext>
            </p:extLst>
          </p:nvPr>
        </p:nvGraphicFramePr>
        <p:xfrm>
          <a:off x="2794450" y="4828312"/>
          <a:ext cx="6096000" cy="1482724"/>
        </p:xfrm>
        <a:graphic>
          <a:graphicData uri="http://schemas.openxmlformats.org/drawingml/2006/table">
            <a:tbl>
              <a:tblPr firstRow="1" bandRow="1">
                <a:tableStyleId>{7DF18680-E054-41AD-8BC1-D1AEF772440D}</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681">
                <a:tc>
                  <a:txBody>
                    <a:bodyPr/>
                    <a:lstStyle/>
                    <a:p>
                      <a:pPr algn="ctr"/>
                      <a:r>
                        <a:rPr lang="en-US" sz="1800" dirty="0" err="1">
                          <a:effectLst/>
                        </a:rPr>
                        <a:t>EmpId</a:t>
                      </a:r>
                      <a:endParaRPr lang="en-US" sz="1800" dirty="0">
                        <a:effectLst/>
                        <a:latin typeface="Verdana" panose="020B0604030504040204" pitchFamily="34" charset="0"/>
                      </a:endParaRPr>
                    </a:p>
                  </a:txBody>
                  <a:tcPr marT="45700" marB="45700" anchor="ctr"/>
                </a:tc>
                <a:tc>
                  <a:txBody>
                    <a:bodyPr/>
                    <a:lstStyle/>
                    <a:p>
                      <a:pPr algn="ctr"/>
                      <a:r>
                        <a:rPr lang="en-US" sz="1800">
                          <a:effectLst/>
                        </a:rPr>
                        <a:t>Lastname</a:t>
                      </a:r>
                      <a:endParaRPr lang="en-US" sz="1800">
                        <a:effectLst/>
                        <a:latin typeface="Verdana" panose="020B0604030504040204" pitchFamily="34" charset="0"/>
                      </a:endParaRPr>
                    </a:p>
                  </a:txBody>
                  <a:tcPr marT="45700" marB="45700" anchor="ctr"/>
                </a:tc>
                <a:tc>
                  <a:txBody>
                    <a:bodyPr/>
                    <a:lstStyle/>
                    <a:p>
                      <a:pPr algn="ctr"/>
                      <a:r>
                        <a:rPr lang="en-US" sz="1800" dirty="0" err="1">
                          <a:effectLst/>
                        </a:rPr>
                        <a:t>Firstname</a:t>
                      </a:r>
                      <a:endParaRPr lang="en-US" sz="1800" dirty="0">
                        <a:effectLst/>
                        <a:latin typeface="Verdana" panose="020B0604030504040204" pitchFamily="34" charset="0"/>
                      </a:endParaRPr>
                    </a:p>
                  </a:txBody>
                  <a:tcPr marT="45700" marB="45700" anchor="ctr"/>
                </a:tc>
                <a:tc>
                  <a:txBody>
                    <a:bodyPr/>
                    <a:lstStyle/>
                    <a:p>
                      <a:pPr algn="ctr"/>
                      <a:r>
                        <a:rPr lang="en-US" sz="1800">
                          <a:effectLst/>
                        </a:rPr>
                        <a:t>Salary</a:t>
                      </a:r>
                      <a:endParaRPr lang="en-US" sz="1800">
                        <a:effectLst/>
                        <a:latin typeface="Verdana" panose="020B0604030504040204" pitchFamily="34" charset="0"/>
                      </a:endParaRPr>
                    </a:p>
                  </a:txBody>
                  <a:tcPr marT="45700" marB="45700" anchor="ctr"/>
                </a:tc>
                <a:extLst>
                  <a:ext uri="{0D108BD9-81ED-4DB2-BD59-A6C34878D82A}">
                    <a16:rowId xmlns:a16="http://schemas.microsoft.com/office/drawing/2014/main" val="10000"/>
                  </a:ext>
                </a:extLst>
              </a:tr>
              <a:tr h="370681">
                <a:tc>
                  <a:txBody>
                    <a:bodyPr/>
                    <a:lstStyle/>
                    <a:p>
                      <a:r>
                        <a:rPr lang="en-US" altLang="zh-CN" sz="1800">
                          <a:effectLst/>
                        </a:rPr>
                        <a:t>1</a:t>
                      </a:r>
                      <a:endParaRPr lang="en-US" altLang="zh-CN" sz="1800">
                        <a:effectLst/>
                        <a:latin typeface="Verdana" panose="020B0604030504040204" pitchFamily="34" charset="0"/>
                      </a:endParaRPr>
                    </a:p>
                  </a:txBody>
                  <a:tcPr marT="45700" marB="45700" anchor="ctr"/>
                </a:tc>
                <a:tc>
                  <a:txBody>
                    <a:bodyPr/>
                    <a:lstStyle/>
                    <a:p>
                      <a:r>
                        <a:rPr lang="en-US" sz="1800">
                          <a:effectLst/>
                        </a:rPr>
                        <a:t>Smith</a:t>
                      </a:r>
                      <a:endParaRPr lang="en-US" sz="1800">
                        <a:effectLst/>
                        <a:latin typeface="Verdana" panose="020B0604030504040204" pitchFamily="34" charset="0"/>
                      </a:endParaRPr>
                    </a:p>
                  </a:txBody>
                  <a:tcPr marT="45700" marB="45700" anchor="ctr"/>
                </a:tc>
                <a:tc>
                  <a:txBody>
                    <a:bodyPr/>
                    <a:lstStyle/>
                    <a:p>
                      <a:r>
                        <a:rPr lang="en-US" sz="1800">
                          <a:effectLst/>
                        </a:rPr>
                        <a:t>Joe</a:t>
                      </a:r>
                      <a:endParaRPr lang="en-US" sz="1800">
                        <a:effectLst/>
                        <a:latin typeface="Verdana" panose="020B0604030504040204" pitchFamily="34" charset="0"/>
                      </a:endParaRPr>
                    </a:p>
                  </a:txBody>
                  <a:tcPr marT="45700" marB="45700" anchor="ctr"/>
                </a:tc>
                <a:tc>
                  <a:txBody>
                    <a:bodyPr/>
                    <a:lstStyle/>
                    <a:p>
                      <a:r>
                        <a:rPr lang="en-US" altLang="zh-CN" sz="1800">
                          <a:effectLst/>
                        </a:rPr>
                        <a:t>40000</a:t>
                      </a:r>
                      <a:endParaRPr lang="en-US" altLang="zh-CN" sz="1800">
                        <a:effectLst/>
                        <a:latin typeface="Verdana" panose="020B0604030504040204" pitchFamily="34" charset="0"/>
                      </a:endParaRPr>
                    </a:p>
                  </a:txBody>
                  <a:tcPr marT="45700" marB="45700" anchor="ctr"/>
                </a:tc>
                <a:extLst>
                  <a:ext uri="{0D108BD9-81ED-4DB2-BD59-A6C34878D82A}">
                    <a16:rowId xmlns:a16="http://schemas.microsoft.com/office/drawing/2014/main" val="10001"/>
                  </a:ext>
                </a:extLst>
              </a:tr>
              <a:tr h="370681">
                <a:tc>
                  <a:txBody>
                    <a:bodyPr/>
                    <a:lstStyle/>
                    <a:p>
                      <a:r>
                        <a:rPr lang="en-US" altLang="zh-CN" sz="1800">
                          <a:effectLst/>
                        </a:rPr>
                        <a:t>2</a:t>
                      </a:r>
                      <a:endParaRPr lang="en-US" altLang="zh-CN" sz="1800">
                        <a:effectLst/>
                        <a:latin typeface="Verdana" panose="020B0604030504040204" pitchFamily="34" charset="0"/>
                      </a:endParaRPr>
                    </a:p>
                  </a:txBody>
                  <a:tcPr marT="45700" marB="45700" anchor="ctr"/>
                </a:tc>
                <a:tc>
                  <a:txBody>
                    <a:bodyPr/>
                    <a:lstStyle/>
                    <a:p>
                      <a:r>
                        <a:rPr lang="en-US" sz="1800" dirty="0">
                          <a:effectLst/>
                        </a:rPr>
                        <a:t>Jones</a:t>
                      </a:r>
                      <a:endParaRPr lang="en-US" sz="1800" dirty="0">
                        <a:effectLst/>
                        <a:latin typeface="Verdana" panose="020B0604030504040204" pitchFamily="34" charset="0"/>
                      </a:endParaRPr>
                    </a:p>
                  </a:txBody>
                  <a:tcPr marT="45700" marB="45700" anchor="ctr"/>
                </a:tc>
                <a:tc>
                  <a:txBody>
                    <a:bodyPr/>
                    <a:lstStyle/>
                    <a:p>
                      <a:r>
                        <a:rPr lang="en-US" sz="1800">
                          <a:effectLst/>
                        </a:rPr>
                        <a:t>Mary</a:t>
                      </a:r>
                      <a:endParaRPr lang="en-US" sz="1800">
                        <a:effectLst/>
                        <a:latin typeface="Verdana" panose="020B0604030504040204" pitchFamily="34" charset="0"/>
                      </a:endParaRPr>
                    </a:p>
                  </a:txBody>
                  <a:tcPr marT="45700" marB="45700" anchor="ctr"/>
                </a:tc>
                <a:tc>
                  <a:txBody>
                    <a:bodyPr/>
                    <a:lstStyle/>
                    <a:p>
                      <a:r>
                        <a:rPr lang="en-US" altLang="zh-CN" sz="1800">
                          <a:effectLst/>
                        </a:rPr>
                        <a:t>50000</a:t>
                      </a:r>
                      <a:endParaRPr lang="en-US" altLang="zh-CN" sz="1800">
                        <a:effectLst/>
                        <a:latin typeface="Verdana" panose="020B0604030504040204" pitchFamily="34" charset="0"/>
                      </a:endParaRPr>
                    </a:p>
                  </a:txBody>
                  <a:tcPr marT="45700" marB="45700" anchor="ctr"/>
                </a:tc>
                <a:extLst>
                  <a:ext uri="{0D108BD9-81ED-4DB2-BD59-A6C34878D82A}">
                    <a16:rowId xmlns:a16="http://schemas.microsoft.com/office/drawing/2014/main" val="10002"/>
                  </a:ext>
                </a:extLst>
              </a:tr>
              <a:tr h="370681">
                <a:tc>
                  <a:txBody>
                    <a:bodyPr/>
                    <a:lstStyle/>
                    <a:p>
                      <a:r>
                        <a:rPr lang="en-US" altLang="zh-CN" sz="1800">
                          <a:effectLst/>
                        </a:rPr>
                        <a:t>3</a:t>
                      </a:r>
                      <a:endParaRPr lang="en-US" altLang="zh-CN" sz="1800">
                        <a:effectLst/>
                        <a:latin typeface="Verdana" panose="020B0604030504040204" pitchFamily="34" charset="0"/>
                      </a:endParaRPr>
                    </a:p>
                  </a:txBody>
                  <a:tcPr marT="45700" marB="45700" anchor="ctr"/>
                </a:tc>
                <a:tc>
                  <a:txBody>
                    <a:bodyPr/>
                    <a:lstStyle/>
                    <a:p>
                      <a:r>
                        <a:rPr lang="en-US" sz="1800">
                          <a:effectLst/>
                        </a:rPr>
                        <a:t>Johnson</a:t>
                      </a:r>
                      <a:endParaRPr lang="en-US" sz="1800">
                        <a:effectLst/>
                        <a:latin typeface="Verdana" panose="020B0604030504040204" pitchFamily="34" charset="0"/>
                      </a:endParaRPr>
                    </a:p>
                  </a:txBody>
                  <a:tcPr marT="45700" marB="45700" anchor="ctr"/>
                </a:tc>
                <a:tc>
                  <a:txBody>
                    <a:bodyPr/>
                    <a:lstStyle/>
                    <a:p>
                      <a:r>
                        <a:rPr lang="en-US" sz="1800">
                          <a:effectLst/>
                        </a:rPr>
                        <a:t>Cathy</a:t>
                      </a:r>
                      <a:endParaRPr lang="en-US" sz="1800">
                        <a:effectLst/>
                        <a:latin typeface="Verdana" panose="020B0604030504040204" pitchFamily="34" charset="0"/>
                      </a:endParaRPr>
                    </a:p>
                  </a:txBody>
                  <a:tcPr marT="45700" marB="45700" anchor="ctr"/>
                </a:tc>
                <a:tc>
                  <a:txBody>
                    <a:bodyPr/>
                    <a:lstStyle/>
                    <a:p>
                      <a:r>
                        <a:rPr lang="en-US" altLang="zh-CN" sz="1800" dirty="0">
                          <a:effectLst/>
                        </a:rPr>
                        <a:t>44000</a:t>
                      </a:r>
                      <a:endParaRPr lang="en-US" altLang="zh-CN" sz="1800" dirty="0">
                        <a:effectLst/>
                        <a:latin typeface="Verdana" panose="020B0604030504040204" pitchFamily="34" charset="0"/>
                      </a:endParaRPr>
                    </a:p>
                  </a:txBody>
                  <a:tcPr marT="45700" marB="45700" anchor="ctr"/>
                </a:tc>
                <a:extLst>
                  <a:ext uri="{0D108BD9-81ED-4DB2-BD59-A6C34878D82A}">
                    <a16:rowId xmlns:a16="http://schemas.microsoft.com/office/drawing/2014/main" val="10003"/>
                  </a:ext>
                </a:extLst>
              </a:tr>
            </a:tbl>
          </a:graphicData>
        </a:graphic>
      </p:graphicFrame>
      <p:sp>
        <p:nvSpPr>
          <p:cNvPr id="3" name="灯片编号占位符 2">
            <a:extLst>
              <a:ext uri="{FF2B5EF4-FFF2-40B4-BE49-F238E27FC236}">
                <a16:creationId xmlns:a16="http://schemas.microsoft.com/office/drawing/2014/main" id="{3BEBDD58-2189-3D48-9D40-BCE2FEF8D35C}"/>
              </a:ext>
            </a:extLst>
          </p:cNvPr>
          <p:cNvSpPr>
            <a:spLocks noGrp="1"/>
          </p:cNvSpPr>
          <p:nvPr>
            <p:ph type="sldNum" sz="quarter" idx="12"/>
          </p:nvPr>
        </p:nvSpPr>
        <p:spPr/>
        <p:txBody>
          <a:bodyPr/>
          <a:lstStyle/>
          <a:p>
            <a:fld id="{B13F0FA4-29F4-4B1D-A16B-0D7169EBD889}" type="slidenum">
              <a:rPr lang="en-US" smtClean="0"/>
              <a:t>32</a:t>
            </a:fld>
            <a:endParaRPr lang="en-US" dirty="0"/>
          </a:p>
        </p:txBody>
      </p:sp>
    </p:spTree>
    <p:extLst>
      <p:ext uri="{BB962C8B-B14F-4D97-AF65-F5344CB8AC3E}">
        <p14:creationId xmlns:p14="http://schemas.microsoft.com/office/powerpoint/2010/main" val="1896819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F09DD0-4728-4591-A83F-943E2199DE68}"/>
              </a:ext>
            </a:extLst>
          </p:cNvPr>
          <p:cNvSpPr>
            <a:spLocks noGrp="1"/>
          </p:cNvSpPr>
          <p:nvPr>
            <p:ph type="title"/>
          </p:nvPr>
        </p:nvSpPr>
        <p:spPr/>
        <p:txBody>
          <a:bodyPr/>
          <a:lstStyle/>
          <a:p>
            <a:r>
              <a:rPr lang="en-US" altLang="zh-CN" dirty="0"/>
              <a:t>3.3 </a:t>
            </a:r>
            <a:r>
              <a:rPr lang="zh-CN" altLang="en-US" dirty="0"/>
              <a:t>大数据的组织管理模式</a:t>
            </a:r>
          </a:p>
        </p:txBody>
      </p:sp>
      <p:sp>
        <p:nvSpPr>
          <p:cNvPr id="3" name="内容占位符 2">
            <a:extLst>
              <a:ext uri="{FF2B5EF4-FFF2-40B4-BE49-F238E27FC236}">
                <a16:creationId xmlns:a16="http://schemas.microsoft.com/office/drawing/2014/main" id="{C98135A5-DA2F-423B-81CF-884D059DE84D}"/>
              </a:ext>
            </a:extLst>
          </p:cNvPr>
          <p:cNvSpPr>
            <a:spLocks noGrp="1"/>
          </p:cNvSpPr>
          <p:nvPr>
            <p:ph idx="1"/>
          </p:nvPr>
        </p:nvSpPr>
        <p:spPr/>
        <p:txBody>
          <a:bodyPr/>
          <a:lstStyle/>
          <a:p>
            <a:r>
              <a:rPr lang="zh-CN" altLang="en-US" dirty="0"/>
              <a:t>列族数据库</a:t>
            </a:r>
            <a:endParaRPr lang="en-US" altLang="zh-CN" dirty="0"/>
          </a:p>
          <a:p>
            <a:pPr lvl="1"/>
            <a:r>
              <a:rPr lang="zh-CN" altLang="en-US" dirty="0"/>
              <a:t>列族数据库将数据存储在列族中，而列族里的行则把许多列数据与本行的“行键”关联起来。</a:t>
            </a:r>
            <a:endParaRPr lang="en-US" altLang="zh-CN" dirty="0"/>
          </a:p>
          <a:p>
            <a:pPr lvl="1"/>
            <a:r>
              <a:rPr lang="zh-CN" altLang="en-US" dirty="0"/>
              <a:t>分类：标准的列族存储</a:t>
            </a:r>
            <a:r>
              <a:rPr lang="en-US" altLang="zh-CN" dirty="0"/>
              <a:t>(standard column family)</a:t>
            </a:r>
            <a:r>
              <a:rPr lang="zh-CN" altLang="en-US" dirty="0"/>
              <a:t>，超列族存储</a:t>
            </a:r>
            <a:r>
              <a:rPr lang="en-US" altLang="zh-CN" dirty="0"/>
              <a:t>(super column family)</a:t>
            </a:r>
            <a:endParaRPr lang="zh-CN" altLang="en-US" dirty="0"/>
          </a:p>
        </p:txBody>
      </p:sp>
      <p:sp>
        <p:nvSpPr>
          <p:cNvPr id="4" name="灯片编号占位符 3">
            <a:extLst>
              <a:ext uri="{FF2B5EF4-FFF2-40B4-BE49-F238E27FC236}">
                <a16:creationId xmlns:a16="http://schemas.microsoft.com/office/drawing/2014/main" id="{37D5823D-AE9C-9043-A6DA-4A9D546F2F0A}"/>
              </a:ext>
            </a:extLst>
          </p:cNvPr>
          <p:cNvSpPr>
            <a:spLocks noGrp="1"/>
          </p:cNvSpPr>
          <p:nvPr>
            <p:ph type="sldNum" sz="quarter" idx="12"/>
          </p:nvPr>
        </p:nvSpPr>
        <p:spPr/>
        <p:txBody>
          <a:bodyPr/>
          <a:lstStyle/>
          <a:p>
            <a:fld id="{B13F0FA4-29F4-4B1D-A16B-0D7169EBD889}" type="slidenum">
              <a:rPr lang="en-US" smtClean="0"/>
              <a:t>33</a:t>
            </a:fld>
            <a:endParaRPr lang="en-US" dirty="0"/>
          </a:p>
        </p:txBody>
      </p:sp>
    </p:spTree>
    <p:extLst>
      <p:ext uri="{BB962C8B-B14F-4D97-AF65-F5344CB8AC3E}">
        <p14:creationId xmlns:p14="http://schemas.microsoft.com/office/powerpoint/2010/main" val="30149758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F09DD0-4728-4591-A83F-943E2199DE68}"/>
              </a:ext>
            </a:extLst>
          </p:cNvPr>
          <p:cNvSpPr>
            <a:spLocks noGrp="1"/>
          </p:cNvSpPr>
          <p:nvPr>
            <p:ph type="title"/>
          </p:nvPr>
        </p:nvSpPr>
        <p:spPr/>
        <p:txBody>
          <a:bodyPr/>
          <a:lstStyle/>
          <a:p>
            <a:r>
              <a:rPr lang="en-US" altLang="zh-CN" dirty="0"/>
              <a:t>3.3 </a:t>
            </a:r>
            <a:r>
              <a:rPr lang="zh-CN" altLang="en-US" dirty="0"/>
              <a:t>大数据的组织管理模式</a:t>
            </a:r>
          </a:p>
        </p:txBody>
      </p:sp>
      <p:sp>
        <p:nvSpPr>
          <p:cNvPr id="3" name="内容占位符 2">
            <a:extLst>
              <a:ext uri="{FF2B5EF4-FFF2-40B4-BE49-F238E27FC236}">
                <a16:creationId xmlns:a16="http://schemas.microsoft.com/office/drawing/2014/main" id="{C98135A5-DA2F-423B-81CF-884D059DE84D}"/>
              </a:ext>
            </a:extLst>
          </p:cNvPr>
          <p:cNvSpPr>
            <a:spLocks noGrp="1"/>
          </p:cNvSpPr>
          <p:nvPr>
            <p:ph idx="1"/>
          </p:nvPr>
        </p:nvSpPr>
        <p:spPr/>
        <p:txBody>
          <a:bodyPr/>
          <a:lstStyle/>
          <a:p>
            <a:r>
              <a:rPr lang="zh-CN" altLang="en-US" dirty="0"/>
              <a:t>标准的列族存储</a:t>
            </a:r>
            <a:endParaRPr lang="en-US" altLang="zh-CN" dirty="0"/>
          </a:p>
          <a:p>
            <a:pPr lvl="1"/>
            <a:r>
              <a:rPr lang="zh-CN" altLang="en-US" dirty="0"/>
              <a:t>由一个键值对构成，其中的值是一个组列，键映射到这个组值上。每一列都有列名和对应的值，因此每一列实际上都是一个键值对。与关系数据库相类比，一个标准的列族对应关系数据库中的表，每一个键值对与表中一行对应。如图人事信息管理</a:t>
            </a:r>
          </a:p>
        </p:txBody>
      </p:sp>
      <p:grpSp>
        <p:nvGrpSpPr>
          <p:cNvPr id="5" name="组合 4">
            <a:extLst>
              <a:ext uri="{FF2B5EF4-FFF2-40B4-BE49-F238E27FC236}">
                <a16:creationId xmlns:a16="http://schemas.microsoft.com/office/drawing/2014/main" id="{9912ECEB-D209-4F06-808F-90C09DA5F3A0}"/>
              </a:ext>
            </a:extLst>
          </p:cNvPr>
          <p:cNvGrpSpPr/>
          <p:nvPr/>
        </p:nvGrpSpPr>
        <p:grpSpPr>
          <a:xfrm>
            <a:off x="2447290" y="3221990"/>
            <a:ext cx="7138670" cy="2905760"/>
            <a:chOff x="2563" y="4974"/>
            <a:chExt cx="11242" cy="4576"/>
          </a:xfrm>
        </p:grpSpPr>
        <p:sp>
          <p:nvSpPr>
            <p:cNvPr id="6" name="矩形 5">
              <a:extLst>
                <a:ext uri="{FF2B5EF4-FFF2-40B4-BE49-F238E27FC236}">
                  <a16:creationId xmlns:a16="http://schemas.microsoft.com/office/drawing/2014/main" id="{94EE0A49-9168-4AF3-958B-715346495125}"/>
                </a:ext>
              </a:extLst>
            </p:cNvPr>
            <p:cNvSpPr/>
            <p:nvPr/>
          </p:nvSpPr>
          <p:spPr>
            <a:xfrm>
              <a:off x="3600" y="6719"/>
              <a:ext cx="629" cy="84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宋体" panose="02010600030101010101" pitchFamily="2" charset="-122"/>
                  <a:ea typeface="宋体" panose="02010600030101010101" pitchFamily="2" charset="-122"/>
                </a:rPr>
                <a:t>ID</a:t>
              </a:r>
            </a:p>
          </p:txBody>
        </p:sp>
        <p:sp>
          <p:nvSpPr>
            <p:cNvPr id="7" name="矩形 6">
              <a:extLst>
                <a:ext uri="{FF2B5EF4-FFF2-40B4-BE49-F238E27FC236}">
                  <a16:creationId xmlns:a16="http://schemas.microsoft.com/office/drawing/2014/main" id="{5A5909AC-0BC4-4D04-9601-35C9FC3F6BA3}"/>
                </a:ext>
              </a:extLst>
            </p:cNvPr>
            <p:cNvSpPr/>
            <p:nvPr/>
          </p:nvSpPr>
          <p:spPr>
            <a:xfrm>
              <a:off x="4229" y="6719"/>
              <a:ext cx="1207" cy="84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latin typeface="宋体" panose="02010600030101010101" pitchFamily="2" charset="-122"/>
                  <a:ea typeface="宋体" panose="02010600030101010101" pitchFamily="2" charset="-122"/>
                </a:rPr>
                <a:t>名</a:t>
              </a:r>
            </a:p>
          </p:txBody>
        </p:sp>
        <p:sp>
          <p:nvSpPr>
            <p:cNvPr id="8" name="矩形 7">
              <a:extLst>
                <a:ext uri="{FF2B5EF4-FFF2-40B4-BE49-F238E27FC236}">
                  <a16:creationId xmlns:a16="http://schemas.microsoft.com/office/drawing/2014/main" id="{8982E797-FAA4-4CC1-9C4A-86C4E84CB6CC}"/>
                </a:ext>
              </a:extLst>
            </p:cNvPr>
            <p:cNvSpPr/>
            <p:nvPr/>
          </p:nvSpPr>
          <p:spPr>
            <a:xfrm>
              <a:off x="6643" y="6719"/>
              <a:ext cx="1207" cy="84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latin typeface="宋体" panose="02010600030101010101" pitchFamily="2" charset="-122"/>
                  <a:ea typeface="宋体" panose="02010600030101010101" pitchFamily="2" charset="-122"/>
                </a:rPr>
                <a:t>出生日期</a:t>
              </a:r>
            </a:p>
          </p:txBody>
        </p:sp>
        <p:sp>
          <p:nvSpPr>
            <p:cNvPr id="9" name="矩形 8">
              <a:extLst>
                <a:ext uri="{FF2B5EF4-FFF2-40B4-BE49-F238E27FC236}">
                  <a16:creationId xmlns:a16="http://schemas.microsoft.com/office/drawing/2014/main" id="{1C690AB7-59F2-4BBB-9947-372D30269F1A}"/>
                </a:ext>
              </a:extLst>
            </p:cNvPr>
            <p:cNvSpPr/>
            <p:nvPr/>
          </p:nvSpPr>
          <p:spPr>
            <a:xfrm>
              <a:off x="5436" y="6719"/>
              <a:ext cx="1207" cy="84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latin typeface="宋体" panose="02010600030101010101" pitchFamily="2" charset="-122"/>
                  <a:ea typeface="宋体" panose="02010600030101010101" pitchFamily="2" charset="-122"/>
                </a:rPr>
                <a:t>姓</a:t>
              </a:r>
            </a:p>
          </p:txBody>
        </p:sp>
        <p:sp>
          <p:nvSpPr>
            <p:cNvPr id="11" name="矩形 10">
              <a:extLst>
                <a:ext uri="{FF2B5EF4-FFF2-40B4-BE49-F238E27FC236}">
                  <a16:creationId xmlns:a16="http://schemas.microsoft.com/office/drawing/2014/main" id="{CB093D3B-388D-4353-A197-FDE3E17E4BF2}"/>
                </a:ext>
              </a:extLst>
            </p:cNvPr>
            <p:cNvSpPr/>
            <p:nvPr/>
          </p:nvSpPr>
          <p:spPr>
            <a:xfrm>
              <a:off x="7850" y="6719"/>
              <a:ext cx="1207" cy="84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latin typeface="宋体" panose="02010600030101010101" pitchFamily="2" charset="-122"/>
                  <a:ea typeface="宋体" panose="02010600030101010101" pitchFamily="2" charset="-122"/>
                </a:rPr>
                <a:t>职位</a:t>
              </a:r>
            </a:p>
          </p:txBody>
        </p:sp>
        <p:sp>
          <p:nvSpPr>
            <p:cNvPr id="12" name="矩形 11">
              <a:extLst>
                <a:ext uri="{FF2B5EF4-FFF2-40B4-BE49-F238E27FC236}">
                  <a16:creationId xmlns:a16="http://schemas.microsoft.com/office/drawing/2014/main" id="{E524514E-E4BB-49A1-A9DF-0FF933FE69DC}"/>
                </a:ext>
              </a:extLst>
            </p:cNvPr>
            <p:cNvSpPr/>
            <p:nvPr/>
          </p:nvSpPr>
          <p:spPr>
            <a:xfrm>
              <a:off x="10262" y="6719"/>
              <a:ext cx="1584" cy="84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latin typeface="宋体" panose="02010600030101010101" pitchFamily="2" charset="-122"/>
                  <a:ea typeface="宋体" panose="02010600030101010101" pitchFamily="2" charset="-122"/>
                </a:rPr>
                <a:t>入职日期</a:t>
              </a:r>
            </a:p>
          </p:txBody>
        </p:sp>
        <p:sp>
          <p:nvSpPr>
            <p:cNvPr id="13" name="矩形 12">
              <a:extLst>
                <a:ext uri="{FF2B5EF4-FFF2-40B4-BE49-F238E27FC236}">
                  <a16:creationId xmlns:a16="http://schemas.microsoft.com/office/drawing/2014/main" id="{E87EA2D7-E39A-4BCF-8270-E6B056ECDF35}"/>
                </a:ext>
              </a:extLst>
            </p:cNvPr>
            <p:cNvSpPr/>
            <p:nvPr/>
          </p:nvSpPr>
          <p:spPr>
            <a:xfrm>
              <a:off x="9055" y="6719"/>
              <a:ext cx="1207" cy="84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latin typeface="宋体" panose="02010600030101010101" pitchFamily="2" charset="-122"/>
                  <a:ea typeface="宋体" panose="02010600030101010101" pitchFamily="2" charset="-122"/>
                </a:rPr>
                <a:t>工资</a:t>
              </a:r>
            </a:p>
          </p:txBody>
        </p:sp>
        <p:sp>
          <p:nvSpPr>
            <p:cNvPr id="14" name="矩形 13">
              <a:extLst>
                <a:ext uri="{FF2B5EF4-FFF2-40B4-BE49-F238E27FC236}">
                  <a16:creationId xmlns:a16="http://schemas.microsoft.com/office/drawing/2014/main" id="{FF311F02-D3D5-416E-83D2-E6704DBFD0C2}"/>
                </a:ext>
              </a:extLst>
            </p:cNvPr>
            <p:cNvSpPr/>
            <p:nvPr/>
          </p:nvSpPr>
          <p:spPr>
            <a:xfrm>
              <a:off x="11846" y="6719"/>
              <a:ext cx="1207" cy="84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latin typeface="宋体" panose="02010600030101010101" pitchFamily="2" charset="-122"/>
                  <a:ea typeface="宋体" panose="02010600030101010101" pitchFamily="2" charset="-122"/>
                </a:rPr>
                <a:t>单位</a:t>
              </a:r>
            </a:p>
          </p:txBody>
        </p:sp>
        <p:sp>
          <p:nvSpPr>
            <p:cNvPr id="15" name="矩形 14">
              <a:extLst>
                <a:ext uri="{FF2B5EF4-FFF2-40B4-BE49-F238E27FC236}">
                  <a16:creationId xmlns:a16="http://schemas.microsoft.com/office/drawing/2014/main" id="{948E86EC-9D95-4B4E-AB27-D728083F35F2}"/>
                </a:ext>
              </a:extLst>
            </p:cNvPr>
            <p:cNvSpPr/>
            <p:nvPr/>
          </p:nvSpPr>
          <p:spPr>
            <a:xfrm>
              <a:off x="4339" y="6624"/>
              <a:ext cx="3413" cy="10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62B9CF3A-46D3-4542-9142-E91650FF918C}"/>
                </a:ext>
              </a:extLst>
            </p:cNvPr>
            <p:cNvSpPr/>
            <p:nvPr/>
          </p:nvSpPr>
          <p:spPr>
            <a:xfrm>
              <a:off x="7865" y="6719"/>
              <a:ext cx="5299" cy="9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5E5AF8CA-48B7-40AC-91D0-87EA99613474}"/>
                </a:ext>
              </a:extLst>
            </p:cNvPr>
            <p:cNvSpPr txBox="1"/>
            <p:nvPr/>
          </p:nvSpPr>
          <p:spPr>
            <a:xfrm>
              <a:off x="5535" y="6153"/>
              <a:ext cx="1408" cy="483"/>
            </a:xfrm>
            <a:prstGeom prst="rect">
              <a:avLst/>
            </a:prstGeom>
            <a:noFill/>
          </p:spPr>
          <p:txBody>
            <a:bodyPr wrap="none" rtlCol="0">
              <a:spAutoFit/>
            </a:bodyPr>
            <a:lstStyle/>
            <a:p>
              <a:pPr algn="l"/>
              <a:r>
                <a:rPr lang="zh-CN" altLang="en-US" sz="1400">
                  <a:sym typeface="+mn-ea"/>
                </a:rPr>
                <a:t>个人信</a:t>
              </a:r>
              <a:r>
                <a:rPr lang="zh-CN" altLang="en-US" sz="1400"/>
                <a:t>息</a:t>
              </a:r>
              <a:endParaRPr lang="zh-CN" altLang="en-US" sz="1400">
                <a:sym typeface="+mn-ea"/>
              </a:endParaRPr>
            </a:p>
          </p:txBody>
        </p:sp>
        <p:sp>
          <p:nvSpPr>
            <p:cNvPr id="18" name="文本框 17">
              <a:extLst>
                <a:ext uri="{FF2B5EF4-FFF2-40B4-BE49-F238E27FC236}">
                  <a16:creationId xmlns:a16="http://schemas.microsoft.com/office/drawing/2014/main" id="{8C901850-3C80-49E8-AE38-791FA7135EDA}"/>
                </a:ext>
              </a:extLst>
            </p:cNvPr>
            <p:cNvSpPr txBox="1"/>
            <p:nvPr/>
          </p:nvSpPr>
          <p:spPr>
            <a:xfrm>
              <a:off x="9635" y="6141"/>
              <a:ext cx="1408" cy="483"/>
            </a:xfrm>
            <a:prstGeom prst="rect">
              <a:avLst/>
            </a:prstGeom>
            <a:noFill/>
          </p:spPr>
          <p:txBody>
            <a:bodyPr wrap="none" rtlCol="0">
              <a:spAutoFit/>
            </a:bodyPr>
            <a:lstStyle/>
            <a:p>
              <a:pPr algn="l"/>
              <a:r>
                <a:rPr lang="zh-CN" altLang="en-US" sz="1400">
                  <a:sym typeface="+mn-ea"/>
                </a:rPr>
                <a:t>职业信</a:t>
              </a:r>
              <a:r>
                <a:rPr lang="zh-CN" altLang="en-US" sz="1400"/>
                <a:t>息</a:t>
              </a:r>
              <a:endParaRPr lang="zh-CN" altLang="en-US" sz="1400">
                <a:sym typeface="+mn-ea"/>
              </a:endParaRPr>
            </a:p>
          </p:txBody>
        </p:sp>
        <p:sp>
          <p:nvSpPr>
            <p:cNvPr id="19" name="文本框 18">
              <a:extLst>
                <a:ext uri="{FF2B5EF4-FFF2-40B4-BE49-F238E27FC236}">
                  <a16:creationId xmlns:a16="http://schemas.microsoft.com/office/drawing/2014/main" id="{1C6076E2-D573-4E15-8C58-B3EF5E24E8C2}"/>
                </a:ext>
              </a:extLst>
            </p:cNvPr>
            <p:cNvSpPr txBox="1"/>
            <p:nvPr/>
          </p:nvSpPr>
          <p:spPr>
            <a:xfrm>
              <a:off x="7484" y="5074"/>
              <a:ext cx="848" cy="483"/>
            </a:xfrm>
            <a:prstGeom prst="rect">
              <a:avLst/>
            </a:prstGeom>
            <a:noFill/>
          </p:spPr>
          <p:txBody>
            <a:bodyPr wrap="none" rtlCol="0">
              <a:spAutoFit/>
            </a:bodyPr>
            <a:lstStyle/>
            <a:p>
              <a:pPr algn="l"/>
              <a:r>
                <a:rPr lang="zh-CN" altLang="en-US" sz="1400">
                  <a:sym typeface="+mn-ea"/>
                </a:rPr>
                <a:t>列族</a:t>
              </a:r>
            </a:p>
          </p:txBody>
        </p:sp>
        <p:cxnSp>
          <p:nvCxnSpPr>
            <p:cNvPr id="20" name="直接箭头连接符 19">
              <a:extLst>
                <a:ext uri="{FF2B5EF4-FFF2-40B4-BE49-F238E27FC236}">
                  <a16:creationId xmlns:a16="http://schemas.microsoft.com/office/drawing/2014/main" id="{D0038C08-55C0-4C83-9433-35C6DF2DE113}"/>
                </a:ext>
              </a:extLst>
            </p:cNvPr>
            <p:cNvCxnSpPr>
              <a:stCxn id="19" idx="2"/>
              <a:endCxn id="17" idx="0"/>
            </p:cNvCxnSpPr>
            <p:nvPr/>
          </p:nvCxnSpPr>
          <p:spPr>
            <a:xfrm flipH="1">
              <a:off x="6239" y="5557"/>
              <a:ext cx="1669" cy="596"/>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7627BD79-FCA3-4EA9-B584-9FDA0B8414E2}"/>
                </a:ext>
              </a:extLst>
            </p:cNvPr>
            <p:cNvCxnSpPr>
              <a:endCxn id="18" idx="0"/>
            </p:cNvCxnSpPr>
            <p:nvPr/>
          </p:nvCxnSpPr>
          <p:spPr>
            <a:xfrm>
              <a:off x="7893" y="5540"/>
              <a:ext cx="2446" cy="601"/>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00A03C48-C0AF-44AF-9E62-15E4298AAA4C}"/>
                </a:ext>
              </a:extLst>
            </p:cNvPr>
            <p:cNvSpPr txBox="1"/>
            <p:nvPr/>
          </p:nvSpPr>
          <p:spPr>
            <a:xfrm>
              <a:off x="7484" y="9032"/>
              <a:ext cx="568" cy="483"/>
            </a:xfrm>
            <a:prstGeom prst="rect">
              <a:avLst/>
            </a:prstGeom>
            <a:noFill/>
          </p:spPr>
          <p:txBody>
            <a:bodyPr wrap="none" rtlCol="0">
              <a:spAutoFit/>
            </a:bodyPr>
            <a:lstStyle/>
            <a:p>
              <a:pPr algn="l"/>
              <a:r>
                <a:rPr lang="zh-CN" altLang="en-US" sz="1400">
                  <a:sym typeface="+mn-ea"/>
                </a:rPr>
                <a:t>列</a:t>
              </a:r>
            </a:p>
          </p:txBody>
        </p:sp>
        <p:cxnSp>
          <p:nvCxnSpPr>
            <p:cNvPr id="23" name="直接箭头连接符 22">
              <a:extLst>
                <a:ext uri="{FF2B5EF4-FFF2-40B4-BE49-F238E27FC236}">
                  <a16:creationId xmlns:a16="http://schemas.microsoft.com/office/drawing/2014/main" id="{065DFB7B-ECEB-4B34-BA6D-7AD94AFBBBBE}"/>
                </a:ext>
              </a:extLst>
            </p:cNvPr>
            <p:cNvCxnSpPr>
              <a:stCxn id="22" idx="0"/>
            </p:cNvCxnSpPr>
            <p:nvPr/>
          </p:nvCxnSpPr>
          <p:spPr>
            <a:xfrm flipH="1" flipV="1">
              <a:off x="7280" y="7726"/>
              <a:ext cx="488" cy="1306"/>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218BE00-BAB2-4B93-9711-E61B6F7176CC}"/>
                </a:ext>
              </a:extLst>
            </p:cNvPr>
            <p:cNvCxnSpPr/>
            <p:nvPr/>
          </p:nvCxnSpPr>
          <p:spPr>
            <a:xfrm flipH="1" flipV="1">
              <a:off x="6164" y="7742"/>
              <a:ext cx="1572" cy="1289"/>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4F7A6D57-12A3-4F49-B7B5-09C32AE9A945}"/>
                </a:ext>
              </a:extLst>
            </p:cNvPr>
            <p:cNvCxnSpPr/>
            <p:nvPr/>
          </p:nvCxnSpPr>
          <p:spPr>
            <a:xfrm flipH="1" flipV="1">
              <a:off x="4890" y="7742"/>
              <a:ext cx="2878" cy="1273"/>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C65CD816-CBB9-4C0C-927D-00560953B6B8}"/>
                </a:ext>
              </a:extLst>
            </p:cNvPr>
            <p:cNvCxnSpPr/>
            <p:nvPr/>
          </p:nvCxnSpPr>
          <p:spPr>
            <a:xfrm flipV="1">
              <a:off x="7768" y="7742"/>
              <a:ext cx="707" cy="1258"/>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C33EF6C7-03FF-4E14-A4EC-D2B1A94E6DB5}"/>
                </a:ext>
              </a:extLst>
            </p:cNvPr>
            <p:cNvCxnSpPr/>
            <p:nvPr/>
          </p:nvCxnSpPr>
          <p:spPr>
            <a:xfrm flipV="1">
              <a:off x="7783" y="7726"/>
              <a:ext cx="1761" cy="1289"/>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7854C5EC-9DCF-4E3E-A929-56EF49355506}"/>
                </a:ext>
              </a:extLst>
            </p:cNvPr>
            <p:cNvCxnSpPr>
              <a:stCxn id="22" idx="0"/>
            </p:cNvCxnSpPr>
            <p:nvPr/>
          </p:nvCxnSpPr>
          <p:spPr>
            <a:xfrm flipV="1">
              <a:off x="7768" y="7726"/>
              <a:ext cx="3239" cy="1306"/>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94B8B8D7-55AC-4090-9078-0D5A9AC1F456}"/>
                </a:ext>
              </a:extLst>
            </p:cNvPr>
            <p:cNvCxnSpPr/>
            <p:nvPr/>
          </p:nvCxnSpPr>
          <p:spPr>
            <a:xfrm flipV="1">
              <a:off x="7736" y="7710"/>
              <a:ext cx="4529" cy="1305"/>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8B20E3A4-8E24-4CD6-9C9A-3CC9297C1493}"/>
                </a:ext>
              </a:extLst>
            </p:cNvPr>
            <p:cNvSpPr txBox="1"/>
            <p:nvPr/>
          </p:nvSpPr>
          <p:spPr>
            <a:xfrm>
              <a:off x="2904" y="5408"/>
              <a:ext cx="1171" cy="483"/>
            </a:xfrm>
            <a:prstGeom prst="rect">
              <a:avLst/>
            </a:prstGeom>
            <a:noFill/>
          </p:spPr>
          <p:txBody>
            <a:bodyPr wrap="none" rtlCol="0">
              <a:spAutoFit/>
            </a:bodyPr>
            <a:lstStyle/>
            <a:p>
              <a:pPr algn="l"/>
              <a:r>
                <a:rPr lang="en-US" altLang="zh-CN" sz="1400">
                  <a:sym typeface="+mn-ea"/>
                </a:rPr>
                <a:t>row key</a:t>
              </a:r>
            </a:p>
          </p:txBody>
        </p:sp>
        <p:cxnSp>
          <p:nvCxnSpPr>
            <p:cNvPr id="31" name="直接箭头连接符 30">
              <a:extLst>
                <a:ext uri="{FF2B5EF4-FFF2-40B4-BE49-F238E27FC236}">
                  <a16:creationId xmlns:a16="http://schemas.microsoft.com/office/drawing/2014/main" id="{3C94F1AC-D0AE-4CEC-B6E6-DC576D9B5E75}"/>
                </a:ext>
              </a:extLst>
            </p:cNvPr>
            <p:cNvCxnSpPr>
              <a:stCxn id="30" idx="2"/>
              <a:endCxn id="6" idx="0"/>
            </p:cNvCxnSpPr>
            <p:nvPr/>
          </p:nvCxnSpPr>
          <p:spPr>
            <a:xfrm>
              <a:off x="3490" y="5891"/>
              <a:ext cx="425" cy="828"/>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D66B205A-42A2-4ED3-8620-573135C30EED}"/>
                </a:ext>
              </a:extLst>
            </p:cNvPr>
            <p:cNvSpPr/>
            <p:nvPr/>
          </p:nvSpPr>
          <p:spPr>
            <a:xfrm>
              <a:off x="2563" y="4974"/>
              <a:ext cx="11243" cy="45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灯片编号占位符 3">
            <a:extLst>
              <a:ext uri="{FF2B5EF4-FFF2-40B4-BE49-F238E27FC236}">
                <a16:creationId xmlns:a16="http://schemas.microsoft.com/office/drawing/2014/main" id="{26A317D3-C3B0-9049-9770-FB1223D08D56}"/>
              </a:ext>
            </a:extLst>
          </p:cNvPr>
          <p:cNvSpPr>
            <a:spLocks noGrp="1"/>
          </p:cNvSpPr>
          <p:nvPr>
            <p:ph type="sldNum" sz="quarter" idx="12"/>
          </p:nvPr>
        </p:nvSpPr>
        <p:spPr/>
        <p:txBody>
          <a:bodyPr/>
          <a:lstStyle/>
          <a:p>
            <a:fld id="{B13F0FA4-29F4-4B1D-A16B-0D7169EBD889}" type="slidenum">
              <a:rPr lang="en-US" smtClean="0"/>
              <a:t>34</a:t>
            </a:fld>
            <a:endParaRPr lang="en-US" dirty="0"/>
          </a:p>
        </p:txBody>
      </p:sp>
    </p:spTree>
    <p:extLst>
      <p:ext uri="{BB962C8B-B14F-4D97-AF65-F5344CB8AC3E}">
        <p14:creationId xmlns:p14="http://schemas.microsoft.com/office/powerpoint/2010/main" val="28259515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F09DD0-4728-4591-A83F-943E2199DE68}"/>
              </a:ext>
            </a:extLst>
          </p:cNvPr>
          <p:cNvSpPr>
            <a:spLocks noGrp="1"/>
          </p:cNvSpPr>
          <p:nvPr>
            <p:ph type="title"/>
          </p:nvPr>
        </p:nvSpPr>
        <p:spPr/>
        <p:txBody>
          <a:bodyPr/>
          <a:lstStyle/>
          <a:p>
            <a:r>
              <a:rPr lang="en-US" altLang="zh-CN" dirty="0"/>
              <a:t>3.3 </a:t>
            </a:r>
            <a:r>
              <a:rPr lang="zh-CN" altLang="en-US" dirty="0"/>
              <a:t>大数据的组织管理模式</a:t>
            </a:r>
          </a:p>
        </p:txBody>
      </p:sp>
      <p:sp>
        <p:nvSpPr>
          <p:cNvPr id="3" name="内容占位符 2">
            <a:extLst>
              <a:ext uri="{FF2B5EF4-FFF2-40B4-BE49-F238E27FC236}">
                <a16:creationId xmlns:a16="http://schemas.microsoft.com/office/drawing/2014/main" id="{C98135A5-DA2F-423B-81CF-884D059DE84D}"/>
              </a:ext>
            </a:extLst>
          </p:cNvPr>
          <p:cNvSpPr>
            <a:spLocks noGrp="1"/>
          </p:cNvSpPr>
          <p:nvPr>
            <p:ph idx="1"/>
          </p:nvPr>
        </p:nvSpPr>
        <p:spPr/>
        <p:txBody>
          <a:bodyPr/>
          <a:lstStyle/>
          <a:p>
            <a:r>
              <a:rPr lang="zh-CN" altLang="en-US" dirty="0"/>
              <a:t>标准的列族存储</a:t>
            </a:r>
            <a:endParaRPr lang="en-US" altLang="zh-CN" dirty="0"/>
          </a:p>
          <a:p>
            <a:pPr lvl="1"/>
            <a:r>
              <a:rPr lang="zh-CN" altLang="en-US" dirty="0"/>
              <a:t>由一个键值对构成，其中的值是一个组列，键映射到这个组值上。每一列都有列名和对应的值，因此每一列实际上都是一个键值对。与关系数据库相类比，一个标准的列族对应关系数据库中的表，每一个键值对与表中一行对应。如图人事信息管理</a:t>
            </a:r>
            <a:endParaRPr lang="en-US" altLang="zh-CN" dirty="0"/>
          </a:p>
          <a:p>
            <a:pPr lvl="1"/>
            <a:r>
              <a:rPr lang="zh-CN" altLang="en-US" dirty="0"/>
              <a:t>当某一员工登记的信息更改为详细时，例添加了籍贯，可以在列族“个人信息”增加籍贯列。</a:t>
            </a:r>
          </a:p>
        </p:txBody>
      </p:sp>
      <p:grpSp>
        <p:nvGrpSpPr>
          <p:cNvPr id="5" name="组合 4">
            <a:extLst>
              <a:ext uri="{FF2B5EF4-FFF2-40B4-BE49-F238E27FC236}">
                <a16:creationId xmlns:a16="http://schemas.microsoft.com/office/drawing/2014/main" id="{D4DE613D-8B9A-4F0F-BB42-2F8BC7D92933}"/>
              </a:ext>
            </a:extLst>
          </p:cNvPr>
          <p:cNvGrpSpPr/>
          <p:nvPr/>
        </p:nvGrpSpPr>
        <p:grpSpPr>
          <a:xfrm>
            <a:off x="3734435" y="3700780"/>
            <a:ext cx="7138670" cy="2905760"/>
            <a:chOff x="2563" y="4974"/>
            <a:chExt cx="11242" cy="4576"/>
          </a:xfrm>
        </p:grpSpPr>
        <p:sp>
          <p:nvSpPr>
            <p:cNvPr id="6" name="矩形 5">
              <a:extLst>
                <a:ext uri="{FF2B5EF4-FFF2-40B4-BE49-F238E27FC236}">
                  <a16:creationId xmlns:a16="http://schemas.microsoft.com/office/drawing/2014/main" id="{2B0D8011-CF06-4DDF-B4DE-E4115D50699E}"/>
                </a:ext>
              </a:extLst>
            </p:cNvPr>
            <p:cNvSpPr/>
            <p:nvPr/>
          </p:nvSpPr>
          <p:spPr>
            <a:xfrm>
              <a:off x="3600" y="6719"/>
              <a:ext cx="629" cy="84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宋体" panose="02010600030101010101" pitchFamily="2" charset="-122"/>
                  <a:ea typeface="宋体" panose="02010600030101010101" pitchFamily="2" charset="-122"/>
                </a:rPr>
                <a:t>ID</a:t>
              </a:r>
            </a:p>
          </p:txBody>
        </p:sp>
        <p:sp>
          <p:nvSpPr>
            <p:cNvPr id="7" name="矩形 6">
              <a:extLst>
                <a:ext uri="{FF2B5EF4-FFF2-40B4-BE49-F238E27FC236}">
                  <a16:creationId xmlns:a16="http://schemas.microsoft.com/office/drawing/2014/main" id="{17D6726E-48C4-488F-A740-75E5A4506D87}"/>
                </a:ext>
              </a:extLst>
            </p:cNvPr>
            <p:cNvSpPr/>
            <p:nvPr/>
          </p:nvSpPr>
          <p:spPr>
            <a:xfrm>
              <a:off x="4229" y="6719"/>
              <a:ext cx="1207" cy="84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latin typeface="宋体" panose="02010600030101010101" pitchFamily="2" charset="-122"/>
                  <a:ea typeface="宋体" panose="02010600030101010101" pitchFamily="2" charset="-122"/>
                </a:rPr>
                <a:t>名</a:t>
              </a:r>
            </a:p>
          </p:txBody>
        </p:sp>
        <p:sp>
          <p:nvSpPr>
            <p:cNvPr id="8" name="矩形 7">
              <a:extLst>
                <a:ext uri="{FF2B5EF4-FFF2-40B4-BE49-F238E27FC236}">
                  <a16:creationId xmlns:a16="http://schemas.microsoft.com/office/drawing/2014/main" id="{D5EFFA0B-5C47-4880-8495-F219C6D862A0}"/>
                </a:ext>
              </a:extLst>
            </p:cNvPr>
            <p:cNvSpPr/>
            <p:nvPr/>
          </p:nvSpPr>
          <p:spPr>
            <a:xfrm>
              <a:off x="6643" y="6719"/>
              <a:ext cx="1207" cy="84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latin typeface="宋体" panose="02010600030101010101" pitchFamily="2" charset="-122"/>
                  <a:ea typeface="宋体" panose="02010600030101010101" pitchFamily="2" charset="-122"/>
                </a:rPr>
                <a:t>出生日期</a:t>
              </a:r>
            </a:p>
          </p:txBody>
        </p:sp>
        <p:sp>
          <p:nvSpPr>
            <p:cNvPr id="9" name="矩形 8">
              <a:extLst>
                <a:ext uri="{FF2B5EF4-FFF2-40B4-BE49-F238E27FC236}">
                  <a16:creationId xmlns:a16="http://schemas.microsoft.com/office/drawing/2014/main" id="{4E8456BD-47B1-43EF-A3F7-25A64580DD23}"/>
                </a:ext>
              </a:extLst>
            </p:cNvPr>
            <p:cNvSpPr/>
            <p:nvPr/>
          </p:nvSpPr>
          <p:spPr>
            <a:xfrm>
              <a:off x="5436" y="6719"/>
              <a:ext cx="1207" cy="84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latin typeface="宋体" panose="02010600030101010101" pitchFamily="2" charset="-122"/>
                  <a:ea typeface="宋体" panose="02010600030101010101" pitchFamily="2" charset="-122"/>
                </a:rPr>
                <a:t>姓</a:t>
              </a:r>
            </a:p>
          </p:txBody>
        </p:sp>
        <p:sp>
          <p:nvSpPr>
            <p:cNvPr id="11" name="矩形 10">
              <a:extLst>
                <a:ext uri="{FF2B5EF4-FFF2-40B4-BE49-F238E27FC236}">
                  <a16:creationId xmlns:a16="http://schemas.microsoft.com/office/drawing/2014/main" id="{3999F1F5-3E30-4E97-9A6C-689E336C6547}"/>
                </a:ext>
              </a:extLst>
            </p:cNvPr>
            <p:cNvSpPr/>
            <p:nvPr/>
          </p:nvSpPr>
          <p:spPr>
            <a:xfrm>
              <a:off x="7850" y="6719"/>
              <a:ext cx="1207" cy="84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latin typeface="宋体" panose="02010600030101010101" pitchFamily="2" charset="-122"/>
                  <a:ea typeface="宋体" panose="02010600030101010101" pitchFamily="2" charset="-122"/>
                </a:rPr>
                <a:t>职位</a:t>
              </a:r>
            </a:p>
          </p:txBody>
        </p:sp>
        <p:sp>
          <p:nvSpPr>
            <p:cNvPr id="12" name="矩形 11">
              <a:extLst>
                <a:ext uri="{FF2B5EF4-FFF2-40B4-BE49-F238E27FC236}">
                  <a16:creationId xmlns:a16="http://schemas.microsoft.com/office/drawing/2014/main" id="{6AF704CB-4DCF-4448-BDA3-F532D39F95FF}"/>
                </a:ext>
              </a:extLst>
            </p:cNvPr>
            <p:cNvSpPr/>
            <p:nvPr/>
          </p:nvSpPr>
          <p:spPr>
            <a:xfrm>
              <a:off x="10262" y="6719"/>
              <a:ext cx="1584" cy="84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latin typeface="宋体" panose="02010600030101010101" pitchFamily="2" charset="-122"/>
                  <a:ea typeface="宋体" panose="02010600030101010101" pitchFamily="2" charset="-122"/>
                </a:rPr>
                <a:t>入职日期</a:t>
              </a:r>
            </a:p>
          </p:txBody>
        </p:sp>
        <p:sp>
          <p:nvSpPr>
            <p:cNvPr id="13" name="矩形 12">
              <a:extLst>
                <a:ext uri="{FF2B5EF4-FFF2-40B4-BE49-F238E27FC236}">
                  <a16:creationId xmlns:a16="http://schemas.microsoft.com/office/drawing/2014/main" id="{44289A77-69E2-4F8C-934E-D098DCCD0E1C}"/>
                </a:ext>
              </a:extLst>
            </p:cNvPr>
            <p:cNvSpPr/>
            <p:nvPr/>
          </p:nvSpPr>
          <p:spPr>
            <a:xfrm>
              <a:off x="9055" y="6719"/>
              <a:ext cx="1207" cy="84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latin typeface="宋体" panose="02010600030101010101" pitchFamily="2" charset="-122"/>
                  <a:ea typeface="宋体" panose="02010600030101010101" pitchFamily="2" charset="-122"/>
                </a:rPr>
                <a:t>工资</a:t>
              </a:r>
            </a:p>
          </p:txBody>
        </p:sp>
        <p:sp>
          <p:nvSpPr>
            <p:cNvPr id="14" name="矩形 13">
              <a:extLst>
                <a:ext uri="{FF2B5EF4-FFF2-40B4-BE49-F238E27FC236}">
                  <a16:creationId xmlns:a16="http://schemas.microsoft.com/office/drawing/2014/main" id="{9D1748C3-5861-4562-B9B9-70AB8A7AC154}"/>
                </a:ext>
              </a:extLst>
            </p:cNvPr>
            <p:cNvSpPr/>
            <p:nvPr/>
          </p:nvSpPr>
          <p:spPr>
            <a:xfrm>
              <a:off x="11846" y="6719"/>
              <a:ext cx="1207" cy="84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latin typeface="宋体" panose="02010600030101010101" pitchFamily="2" charset="-122"/>
                  <a:ea typeface="宋体" panose="02010600030101010101" pitchFamily="2" charset="-122"/>
                </a:rPr>
                <a:t>单位</a:t>
              </a:r>
            </a:p>
          </p:txBody>
        </p:sp>
        <p:sp>
          <p:nvSpPr>
            <p:cNvPr id="15" name="矩形 14">
              <a:extLst>
                <a:ext uri="{FF2B5EF4-FFF2-40B4-BE49-F238E27FC236}">
                  <a16:creationId xmlns:a16="http://schemas.microsoft.com/office/drawing/2014/main" id="{1B75197E-8D81-454A-A344-0B6EA682251F}"/>
                </a:ext>
              </a:extLst>
            </p:cNvPr>
            <p:cNvSpPr/>
            <p:nvPr/>
          </p:nvSpPr>
          <p:spPr>
            <a:xfrm>
              <a:off x="4339" y="6624"/>
              <a:ext cx="3413" cy="10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D3066292-0670-4D3D-86C0-6276250CF4EC}"/>
                </a:ext>
              </a:extLst>
            </p:cNvPr>
            <p:cNvSpPr/>
            <p:nvPr/>
          </p:nvSpPr>
          <p:spPr>
            <a:xfrm>
              <a:off x="7865" y="6719"/>
              <a:ext cx="5299" cy="9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483ECC36-1043-45AB-9892-72F936297A6C}"/>
                </a:ext>
              </a:extLst>
            </p:cNvPr>
            <p:cNvSpPr txBox="1"/>
            <p:nvPr/>
          </p:nvSpPr>
          <p:spPr>
            <a:xfrm>
              <a:off x="5535" y="6153"/>
              <a:ext cx="1408" cy="483"/>
            </a:xfrm>
            <a:prstGeom prst="rect">
              <a:avLst/>
            </a:prstGeom>
            <a:noFill/>
          </p:spPr>
          <p:txBody>
            <a:bodyPr wrap="none" rtlCol="0">
              <a:spAutoFit/>
            </a:bodyPr>
            <a:lstStyle/>
            <a:p>
              <a:pPr algn="l"/>
              <a:r>
                <a:rPr lang="zh-CN" altLang="en-US" sz="1400">
                  <a:sym typeface="+mn-ea"/>
                </a:rPr>
                <a:t>个人信</a:t>
              </a:r>
              <a:r>
                <a:rPr lang="zh-CN" altLang="en-US" sz="1400"/>
                <a:t>息</a:t>
              </a:r>
              <a:endParaRPr lang="zh-CN" altLang="en-US" sz="1400">
                <a:sym typeface="+mn-ea"/>
              </a:endParaRPr>
            </a:p>
          </p:txBody>
        </p:sp>
        <p:sp>
          <p:nvSpPr>
            <p:cNvPr id="18" name="文本框 17">
              <a:extLst>
                <a:ext uri="{FF2B5EF4-FFF2-40B4-BE49-F238E27FC236}">
                  <a16:creationId xmlns:a16="http://schemas.microsoft.com/office/drawing/2014/main" id="{5281FF98-5A03-4FB3-BCD1-4A4AE9F01911}"/>
                </a:ext>
              </a:extLst>
            </p:cNvPr>
            <p:cNvSpPr txBox="1"/>
            <p:nvPr/>
          </p:nvSpPr>
          <p:spPr>
            <a:xfrm>
              <a:off x="9635" y="6141"/>
              <a:ext cx="1408" cy="483"/>
            </a:xfrm>
            <a:prstGeom prst="rect">
              <a:avLst/>
            </a:prstGeom>
            <a:noFill/>
          </p:spPr>
          <p:txBody>
            <a:bodyPr wrap="none" rtlCol="0">
              <a:spAutoFit/>
            </a:bodyPr>
            <a:lstStyle/>
            <a:p>
              <a:pPr algn="l"/>
              <a:r>
                <a:rPr lang="zh-CN" altLang="en-US" sz="1400">
                  <a:sym typeface="+mn-ea"/>
                </a:rPr>
                <a:t>职业信</a:t>
              </a:r>
              <a:r>
                <a:rPr lang="zh-CN" altLang="en-US" sz="1400"/>
                <a:t>息</a:t>
              </a:r>
              <a:endParaRPr lang="zh-CN" altLang="en-US" sz="1400">
                <a:sym typeface="+mn-ea"/>
              </a:endParaRPr>
            </a:p>
          </p:txBody>
        </p:sp>
        <p:sp>
          <p:nvSpPr>
            <p:cNvPr id="19" name="文本框 18">
              <a:extLst>
                <a:ext uri="{FF2B5EF4-FFF2-40B4-BE49-F238E27FC236}">
                  <a16:creationId xmlns:a16="http://schemas.microsoft.com/office/drawing/2014/main" id="{9A767231-D685-4BB3-8F2D-9E4A14950F5B}"/>
                </a:ext>
              </a:extLst>
            </p:cNvPr>
            <p:cNvSpPr txBox="1"/>
            <p:nvPr/>
          </p:nvSpPr>
          <p:spPr>
            <a:xfrm>
              <a:off x="7484" y="5074"/>
              <a:ext cx="848" cy="483"/>
            </a:xfrm>
            <a:prstGeom prst="rect">
              <a:avLst/>
            </a:prstGeom>
            <a:noFill/>
          </p:spPr>
          <p:txBody>
            <a:bodyPr wrap="none" rtlCol="0">
              <a:spAutoFit/>
            </a:bodyPr>
            <a:lstStyle/>
            <a:p>
              <a:pPr algn="l"/>
              <a:r>
                <a:rPr lang="zh-CN" altLang="en-US" sz="1400">
                  <a:sym typeface="+mn-ea"/>
                </a:rPr>
                <a:t>列族</a:t>
              </a:r>
            </a:p>
          </p:txBody>
        </p:sp>
        <p:cxnSp>
          <p:nvCxnSpPr>
            <p:cNvPr id="20" name="直接箭头连接符 19">
              <a:extLst>
                <a:ext uri="{FF2B5EF4-FFF2-40B4-BE49-F238E27FC236}">
                  <a16:creationId xmlns:a16="http://schemas.microsoft.com/office/drawing/2014/main" id="{C283A523-E6F5-49A0-AED4-5DBD836FB82C}"/>
                </a:ext>
              </a:extLst>
            </p:cNvPr>
            <p:cNvCxnSpPr>
              <a:stCxn id="19" idx="2"/>
              <a:endCxn id="17" idx="0"/>
            </p:cNvCxnSpPr>
            <p:nvPr/>
          </p:nvCxnSpPr>
          <p:spPr>
            <a:xfrm flipH="1">
              <a:off x="6239" y="5557"/>
              <a:ext cx="1669" cy="596"/>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2A822B74-298C-4701-9064-8831F6DA7A9D}"/>
                </a:ext>
              </a:extLst>
            </p:cNvPr>
            <p:cNvCxnSpPr>
              <a:endCxn id="18" idx="0"/>
            </p:cNvCxnSpPr>
            <p:nvPr/>
          </p:nvCxnSpPr>
          <p:spPr>
            <a:xfrm>
              <a:off x="7893" y="5540"/>
              <a:ext cx="2446" cy="601"/>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BE44154E-8061-45FE-B4CE-A165BC5373E7}"/>
                </a:ext>
              </a:extLst>
            </p:cNvPr>
            <p:cNvSpPr txBox="1"/>
            <p:nvPr/>
          </p:nvSpPr>
          <p:spPr>
            <a:xfrm>
              <a:off x="7484" y="9032"/>
              <a:ext cx="568" cy="483"/>
            </a:xfrm>
            <a:prstGeom prst="rect">
              <a:avLst/>
            </a:prstGeom>
            <a:noFill/>
          </p:spPr>
          <p:txBody>
            <a:bodyPr wrap="none" rtlCol="0">
              <a:spAutoFit/>
            </a:bodyPr>
            <a:lstStyle/>
            <a:p>
              <a:pPr algn="l"/>
              <a:r>
                <a:rPr lang="zh-CN" altLang="en-US" sz="1400">
                  <a:sym typeface="+mn-ea"/>
                </a:rPr>
                <a:t>列</a:t>
              </a:r>
            </a:p>
          </p:txBody>
        </p:sp>
        <p:cxnSp>
          <p:nvCxnSpPr>
            <p:cNvPr id="23" name="直接箭头连接符 22">
              <a:extLst>
                <a:ext uri="{FF2B5EF4-FFF2-40B4-BE49-F238E27FC236}">
                  <a16:creationId xmlns:a16="http://schemas.microsoft.com/office/drawing/2014/main" id="{7642F0FD-C5E0-4838-97C2-EF7374752B51}"/>
                </a:ext>
              </a:extLst>
            </p:cNvPr>
            <p:cNvCxnSpPr>
              <a:stCxn id="22" idx="0"/>
            </p:cNvCxnSpPr>
            <p:nvPr/>
          </p:nvCxnSpPr>
          <p:spPr>
            <a:xfrm flipH="1" flipV="1">
              <a:off x="7280" y="7726"/>
              <a:ext cx="488" cy="1306"/>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0FBEE8D0-A35C-4EE8-BAFA-3759022ECEB3}"/>
                </a:ext>
              </a:extLst>
            </p:cNvPr>
            <p:cNvCxnSpPr/>
            <p:nvPr/>
          </p:nvCxnSpPr>
          <p:spPr>
            <a:xfrm flipH="1" flipV="1">
              <a:off x="6164" y="7742"/>
              <a:ext cx="1572" cy="1289"/>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ADB321B0-0313-41F9-986D-06B2AAD5690C}"/>
                </a:ext>
              </a:extLst>
            </p:cNvPr>
            <p:cNvCxnSpPr/>
            <p:nvPr/>
          </p:nvCxnSpPr>
          <p:spPr>
            <a:xfrm flipH="1" flipV="1">
              <a:off x="4890" y="7742"/>
              <a:ext cx="2878" cy="1273"/>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3210D9EB-5BFB-4C8B-9D71-508776E78C5C}"/>
                </a:ext>
              </a:extLst>
            </p:cNvPr>
            <p:cNvCxnSpPr/>
            <p:nvPr/>
          </p:nvCxnSpPr>
          <p:spPr>
            <a:xfrm flipV="1">
              <a:off x="7768" y="7742"/>
              <a:ext cx="707" cy="1258"/>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ADACD208-4409-44F0-9521-B2EDE9ABC2B3}"/>
                </a:ext>
              </a:extLst>
            </p:cNvPr>
            <p:cNvCxnSpPr/>
            <p:nvPr/>
          </p:nvCxnSpPr>
          <p:spPr>
            <a:xfrm flipV="1">
              <a:off x="7783" y="7726"/>
              <a:ext cx="1761" cy="1289"/>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767649F9-449B-4120-9293-834677D2CCF6}"/>
                </a:ext>
              </a:extLst>
            </p:cNvPr>
            <p:cNvCxnSpPr>
              <a:stCxn id="22" idx="0"/>
            </p:cNvCxnSpPr>
            <p:nvPr/>
          </p:nvCxnSpPr>
          <p:spPr>
            <a:xfrm flipV="1">
              <a:off x="7768" y="7726"/>
              <a:ext cx="3239" cy="1306"/>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980F94B6-14B7-4481-ADEB-CF7B726F4B47}"/>
                </a:ext>
              </a:extLst>
            </p:cNvPr>
            <p:cNvCxnSpPr/>
            <p:nvPr/>
          </p:nvCxnSpPr>
          <p:spPr>
            <a:xfrm flipV="1">
              <a:off x="7736" y="7710"/>
              <a:ext cx="4529" cy="1305"/>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8A5E9FE6-8060-4489-9D95-D9A64B094816}"/>
                </a:ext>
              </a:extLst>
            </p:cNvPr>
            <p:cNvSpPr txBox="1"/>
            <p:nvPr/>
          </p:nvSpPr>
          <p:spPr>
            <a:xfrm>
              <a:off x="2904" y="5408"/>
              <a:ext cx="1171" cy="483"/>
            </a:xfrm>
            <a:prstGeom prst="rect">
              <a:avLst/>
            </a:prstGeom>
            <a:noFill/>
          </p:spPr>
          <p:txBody>
            <a:bodyPr wrap="none" rtlCol="0">
              <a:spAutoFit/>
            </a:bodyPr>
            <a:lstStyle/>
            <a:p>
              <a:pPr algn="l"/>
              <a:r>
                <a:rPr lang="en-US" altLang="zh-CN" sz="1400">
                  <a:sym typeface="+mn-ea"/>
                </a:rPr>
                <a:t>row key</a:t>
              </a:r>
            </a:p>
          </p:txBody>
        </p:sp>
        <p:cxnSp>
          <p:nvCxnSpPr>
            <p:cNvPr id="31" name="直接箭头连接符 30">
              <a:extLst>
                <a:ext uri="{FF2B5EF4-FFF2-40B4-BE49-F238E27FC236}">
                  <a16:creationId xmlns:a16="http://schemas.microsoft.com/office/drawing/2014/main" id="{957B22C9-3016-42B9-A735-5A66178223F1}"/>
                </a:ext>
              </a:extLst>
            </p:cNvPr>
            <p:cNvCxnSpPr>
              <a:stCxn id="30" idx="2"/>
              <a:endCxn id="6" idx="0"/>
            </p:cNvCxnSpPr>
            <p:nvPr/>
          </p:nvCxnSpPr>
          <p:spPr>
            <a:xfrm>
              <a:off x="3490" y="5891"/>
              <a:ext cx="425" cy="828"/>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4577DB0E-A9DD-4E08-ABA0-7FA8135AAFD5}"/>
                </a:ext>
              </a:extLst>
            </p:cNvPr>
            <p:cNvSpPr/>
            <p:nvPr/>
          </p:nvSpPr>
          <p:spPr>
            <a:xfrm>
              <a:off x="2563" y="4974"/>
              <a:ext cx="11243" cy="45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灯片编号占位符 3">
            <a:extLst>
              <a:ext uri="{FF2B5EF4-FFF2-40B4-BE49-F238E27FC236}">
                <a16:creationId xmlns:a16="http://schemas.microsoft.com/office/drawing/2014/main" id="{8308107D-1DDF-D644-89E5-AD2848275F62}"/>
              </a:ext>
            </a:extLst>
          </p:cNvPr>
          <p:cNvSpPr>
            <a:spLocks noGrp="1"/>
          </p:cNvSpPr>
          <p:nvPr>
            <p:ph type="sldNum" sz="quarter" idx="12"/>
          </p:nvPr>
        </p:nvSpPr>
        <p:spPr/>
        <p:txBody>
          <a:bodyPr/>
          <a:lstStyle/>
          <a:p>
            <a:fld id="{B13F0FA4-29F4-4B1D-A16B-0D7169EBD889}" type="slidenum">
              <a:rPr lang="en-US" smtClean="0"/>
              <a:t>35</a:t>
            </a:fld>
            <a:endParaRPr lang="en-US" dirty="0"/>
          </a:p>
        </p:txBody>
      </p:sp>
    </p:spTree>
    <p:extLst>
      <p:ext uri="{BB962C8B-B14F-4D97-AF65-F5344CB8AC3E}">
        <p14:creationId xmlns:p14="http://schemas.microsoft.com/office/powerpoint/2010/main" val="2929251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F09DD0-4728-4591-A83F-943E2199DE68}"/>
              </a:ext>
            </a:extLst>
          </p:cNvPr>
          <p:cNvSpPr>
            <a:spLocks noGrp="1"/>
          </p:cNvSpPr>
          <p:nvPr>
            <p:ph type="title"/>
          </p:nvPr>
        </p:nvSpPr>
        <p:spPr/>
        <p:txBody>
          <a:bodyPr/>
          <a:lstStyle/>
          <a:p>
            <a:r>
              <a:rPr lang="en-US" altLang="zh-CN" dirty="0"/>
              <a:t>3.3 </a:t>
            </a:r>
            <a:r>
              <a:rPr lang="zh-CN" altLang="en-US" dirty="0"/>
              <a:t>大数据的组织管理模式</a:t>
            </a:r>
          </a:p>
        </p:txBody>
      </p:sp>
      <p:sp>
        <p:nvSpPr>
          <p:cNvPr id="3" name="内容占位符 2">
            <a:extLst>
              <a:ext uri="{FF2B5EF4-FFF2-40B4-BE49-F238E27FC236}">
                <a16:creationId xmlns:a16="http://schemas.microsoft.com/office/drawing/2014/main" id="{C98135A5-DA2F-423B-81CF-884D059DE84D}"/>
              </a:ext>
            </a:extLst>
          </p:cNvPr>
          <p:cNvSpPr>
            <a:spLocks noGrp="1"/>
          </p:cNvSpPr>
          <p:nvPr>
            <p:ph idx="1"/>
          </p:nvPr>
        </p:nvSpPr>
        <p:spPr/>
        <p:txBody>
          <a:bodyPr/>
          <a:lstStyle/>
          <a:p>
            <a:r>
              <a:rPr lang="zh-CN" altLang="en-US" dirty="0"/>
              <a:t>标准的列族存储</a:t>
            </a:r>
            <a:endParaRPr lang="en-US" altLang="zh-CN" dirty="0"/>
          </a:p>
          <a:p>
            <a:pPr lvl="1"/>
            <a:r>
              <a:rPr lang="zh-CN" altLang="en-US" dirty="0"/>
              <a:t>由一个键值对构成，其中的值是一个组列，键映射到这个组值上。每一列都有列名和对应的值，因此每一列实际上都是一个键值对。与关系数据库相类比，一个标准的列族对应关系数据库中的表，每一个键值对与表中一行对应。如图人事信息管理</a:t>
            </a:r>
            <a:endParaRPr lang="en-US" altLang="zh-CN" dirty="0"/>
          </a:p>
          <a:p>
            <a:pPr lvl="1"/>
            <a:r>
              <a:rPr lang="zh-CN" altLang="en-US" dirty="0"/>
              <a:t>当某一员工登记的信息更改为详细时，例添加了籍贯，可以在列族“个人信息”增加籍贯列。列族数据的组织形式：</a:t>
            </a:r>
          </a:p>
        </p:txBody>
      </p:sp>
      <p:cxnSp>
        <p:nvCxnSpPr>
          <p:cNvPr id="6" name="直接连接符 5">
            <a:extLst>
              <a:ext uri="{FF2B5EF4-FFF2-40B4-BE49-F238E27FC236}">
                <a16:creationId xmlns:a16="http://schemas.microsoft.com/office/drawing/2014/main" id="{55525038-8E4E-48EC-8AEC-C5D6335C343E}"/>
              </a:ext>
            </a:extLst>
          </p:cNvPr>
          <p:cNvCxnSpPr/>
          <p:nvPr/>
        </p:nvCxnSpPr>
        <p:spPr>
          <a:xfrm>
            <a:off x="262890" y="6721475"/>
            <a:ext cx="11507470" cy="0"/>
          </a:xfrm>
          <a:prstGeom prst="line">
            <a:avLst/>
          </a:prstGeom>
        </p:spPr>
        <p:style>
          <a:lnRef idx="3">
            <a:schemeClr val="dk1"/>
          </a:lnRef>
          <a:fillRef idx="0">
            <a:schemeClr val="dk1"/>
          </a:fillRef>
          <a:effectRef idx="2">
            <a:schemeClr val="dk1"/>
          </a:effectRef>
          <a:fontRef idx="minor">
            <a:schemeClr val="tx1"/>
          </a:fontRef>
        </p:style>
      </p:cxnSp>
      <p:grpSp>
        <p:nvGrpSpPr>
          <p:cNvPr id="7" name="组合 6">
            <a:extLst>
              <a:ext uri="{FF2B5EF4-FFF2-40B4-BE49-F238E27FC236}">
                <a16:creationId xmlns:a16="http://schemas.microsoft.com/office/drawing/2014/main" id="{D672174D-1844-4836-80A3-AE58E6C23EBF}"/>
              </a:ext>
            </a:extLst>
          </p:cNvPr>
          <p:cNvGrpSpPr/>
          <p:nvPr/>
        </p:nvGrpSpPr>
        <p:grpSpPr>
          <a:xfrm>
            <a:off x="459740" y="3935095"/>
            <a:ext cx="7147560" cy="2621915"/>
            <a:chOff x="2563" y="4974"/>
            <a:chExt cx="11243" cy="4576"/>
          </a:xfrm>
        </p:grpSpPr>
        <p:sp>
          <p:nvSpPr>
            <p:cNvPr id="8" name="矩形 7">
              <a:extLst>
                <a:ext uri="{FF2B5EF4-FFF2-40B4-BE49-F238E27FC236}">
                  <a16:creationId xmlns:a16="http://schemas.microsoft.com/office/drawing/2014/main" id="{E41B30D1-ED12-40D8-BF96-8211450A5172}"/>
                </a:ext>
              </a:extLst>
            </p:cNvPr>
            <p:cNvSpPr/>
            <p:nvPr/>
          </p:nvSpPr>
          <p:spPr>
            <a:xfrm>
              <a:off x="3600" y="6719"/>
              <a:ext cx="629" cy="84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宋体" panose="02010600030101010101" pitchFamily="2" charset="-122"/>
                  <a:ea typeface="宋体" panose="02010600030101010101" pitchFamily="2" charset="-122"/>
                </a:rPr>
                <a:t>ID</a:t>
              </a:r>
            </a:p>
          </p:txBody>
        </p:sp>
        <p:sp>
          <p:nvSpPr>
            <p:cNvPr id="9" name="矩形 8">
              <a:extLst>
                <a:ext uri="{FF2B5EF4-FFF2-40B4-BE49-F238E27FC236}">
                  <a16:creationId xmlns:a16="http://schemas.microsoft.com/office/drawing/2014/main" id="{CBD261C7-3625-490D-B570-8A909946FDF6}"/>
                </a:ext>
              </a:extLst>
            </p:cNvPr>
            <p:cNvSpPr/>
            <p:nvPr/>
          </p:nvSpPr>
          <p:spPr>
            <a:xfrm>
              <a:off x="4229" y="6719"/>
              <a:ext cx="1207" cy="84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latin typeface="宋体" panose="02010600030101010101" pitchFamily="2" charset="-122"/>
                  <a:ea typeface="宋体" panose="02010600030101010101" pitchFamily="2" charset="-122"/>
                </a:rPr>
                <a:t>名</a:t>
              </a:r>
            </a:p>
          </p:txBody>
        </p:sp>
        <p:sp>
          <p:nvSpPr>
            <p:cNvPr id="11" name="矩形 10">
              <a:extLst>
                <a:ext uri="{FF2B5EF4-FFF2-40B4-BE49-F238E27FC236}">
                  <a16:creationId xmlns:a16="http://schemas.microsoft.com/office/drawing/2014/main" id="{659149B8-44AF-40C0-87A7-51C82356D26C}"/>
                </a:ext>
              </a:extLst>
            </p:cNvPr>
            <p:cNvSpPr/>
            <p:nvPr/>
          </p:nvSpPr>
          <p:spPr>
            <a:xfrm>
              <a:off x="6643" y="6719"/>
              <a:ext cx="1207" cy="84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latin typeface="宋体" panose="02010600030101010101" pitchFamily="2" charset="-122"/>
                  <a:ea typeface="宋体" panose="02010600030101010101" pitchFamily="2" charset="-122"/>
                </a:rPr>
                <a:t>出生日期</a:t>
              </a:r>
            </a:p>
          </p:txBody>
        </p:sp>
        <p:sp>
          <p:nvSpPr>
            <p:cNvPr id="12" name="矩形 11">
              <a:extLst>
                <a:ext uri="{FF2B5EF4-FFF2-40B4-BE49-F238E27FC236}">
                  <a16:creationId xmlns:a16="http://schemas.microsoft.com/office/drawing/2014/main" id="{5064C71F-9A4C-4748-BADD-B487FA4F49FF}"/>
                </a:ext>
              </a:extLst>
            </p:cNvPr>
            <p:cNvSpPr/>
            <p:nvPr/>
          </p:nvSpPr>
          <p:spPr>
            <a:xfrm>
              <a:off x="5436" y="6719"/>
              <a:ext cx="1207" cy="84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latin typeface="宋体" panose="02010600030101010101" pitchFamily="2" charset="-122"/>
                  <a:ea typeface="宋体" panose="02010600030101010101" pitchFamily="2" charset="-122"/>
                </a:rPr>
                <a:t>姓</a:t>
              </a:r>
            </a:p>
          </p:txBody>
        </p:sp>
        <p:sp>
          <p:nvSpPr>
            <p:cNvPr id="13" name="矩形 12">
              <a:extLst>
                <a:ext uri="{FF2B5EF4-FFF2-40B4-BE49-F238E27FC236}">
                  <a16:creationId xmlns:a16="http://schemas.microsoft.com/office/drawing/2014/main" id="{AC9C3467-5BFC-4CFB-9D05-2C0B6FBAB6D7}"/>
                </a:ext>
              </a:extLst>
            </p:cNvPr>
            <p:cNvSpPr/>
            <p:nvPr/>
          </p:nvSpPr>
          <p:spPr>
            <a:xfrm>
              <a:off x="7850" y="6719"/>
              <a:ext cx="1207" cy="84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latin typeface="宋体" panose="02010600030101010101" pitchFamily="2" charset="-122"/>
                  <a:ea typeface="宋体" panose="02010600030101010101" pitchFamily="2" charset="-122"/>
                </a:rPr>
                <a:t>职位</a:t>
              </a:r>
            </a:p>
          </p:txBody>
        </p:sp>
        <p:sp>
          <p:nvSpPr>
            <p:cNvPr id="14" name="矩形 13">
              <a:extLst>
                <a:ext uri="{FF2B5EF4-FFF2-40B4-BE49-F238E27FC236}">
                  <a16:creationId xmlns:a16="http://schemas.microsoft.com/office/drawing/2014/main" id="{7B34F846-DEFC-4446-8539-5071C033D2C6}"/>
                </a:ext>
              </a:extLst>
            </p:cNvPr>
            <p:cNvSpPr/>
            <p:nvPr/>
          </p:nvSpPr>
          <p:spPr>
            <a:xfrm>
              <a:off x="10262" y="6719"/>
              <a:ext cx="1584" cy="84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latin typeface="宋体" panose="02010600030101010101" pitchFamily="2" charset="-122"/>
                  <a:ea typeface="宋体" panose="02010600030101010101" pitchFamily="2" charset="-122"/>
                </a:rPr>
                <a:t>入职日期</a:t>
              </a:r>
            </a:p>
          </p:txBody>
        </p:sp>
        <p:sp>
          <p:nvSpPr>
            <p:cNvPr id="15" name="矩形 14">
              <a:extLst>
                <a:ext uri="{FF2B5EF4-FFF2-40B4-BE49-F238E27FC236}">
                  <a16:creationId xmlns:a16="http://schemas.microsoft.com/office/drawing/2014/main" id="{8CEC5D5E-B257-4364-9C51-B4A4C24C639B}"/>
                </a:ext>
              </a:extLst>
            </p:cNvPr>
            <p:cNvSpPr/>
            <p:nvPr/>
          </p:nvSpPr>
          <p:spPr>
            <a:xfrm>
              <a:off x="9055" y="6719"/>
              <a:ext cx="1207" cy="84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latin typeface="宋体" panose="02010600030101010101" pitchFamily="2" charset="-122"/>
                  <a:ea typeface="宋体" panose="02010600030101010101" pitchFamily="2" charset="-122"/>
                </a:rPr>
                <a:t>工资</a:t>
              </a:r>
            </a:p>
          </p:txBody>
        </p:sp>
        <p:sp>
          <p:nvSpPr>
            <p:cNvPr id="16" name="矩形 15">
              <a:extLst>
                <a:ext uri="{FF2B5EF4-FFF2-40B4-BE49-F238E27FC236}">
                  <a16:creationId xmlns:a16="http://schemas.microsoft.com/office/drawing/2014/main" id="{81E6ACE4-351E-4BE8-83C6-5606A34338BB}"/>
                </a:ext>
              </a:extLst>
            </p:cNvPr>
            <p:cNvSpPr/>
            <p:nvPr/>
          </p:nvSpPr>
          <p:spPr>
            <a:xfrm>
              <a:off x="11846" y="6719"/>
              <a:ext cx="1207" cy="84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latin typeface="宋体" panose="02010600030101010101" pitchFamily="2" charset="-122"/>
                  <a:ea typeface="宋体" panose="02010600030101010101" pitchFamily="2" charset="-122"/>
                </a:rPr>
                <a:t>单位</a:t>
              </a:r>
            </a:p>
          </p:txBody>
        </p:sp>
        <p:sp>
          <p:nvSpPr>
            <p:cNvPr id="17" name="矩形 16">
              <a:extLst>
                <a:ext uri="{FF2B5EF4-FFF2-40B4-BE49-F238E27FC236}">
                  <a16:creationId xmlns:a16="http://schemas.microsoft.com/office/drawing/2014/main" id="{E8EB34FB-8062-4F86-B811-2C0F6208C957}"/>
                </a:ext>
              </a:extLst>
            </p:cNvPr>
            <p:cNvSpPr/>
            <p:nvPr/>
          </p:nvSpPr>
          <p:spPr>
            <a:xfrm>
              <a:off x="4339" y="6624"/>
              <a:ext cx="3413" cy="10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7EA95DF7-7A3E-4661-BDAB-A6C233146A38}"/>
                </a:ext>
              </a:extLst>
            </p:cNvPr>
            <p:cNvSpPr/>
            <p:nvPr/>
          </p:nvSpPr>
          <p:spPr>
            <a:xfrm>
              <a:off x="7865" y="6719"/>
              <a:ext cx="5299" cy="9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3EAECCA7-BC74-4C5E-9262-7082BA07C020}"/>
                </a:ext>
              </a:extLst>
            </p:cNvPr>
            <p:cNvSpPr txBox="1"/>
            <p:nvPr/>
          </p:nvSpPr>
          <p:spPr>
            <a:xfrm>
              <a:off x="5535" y="6153"/>
              <a:ext cx="1408" cy="498"/>
            </a:xfrm>
            <a:prstGeom prst="rect">
              <a:avLst/>
            </a:prstGeom>
            <a:noFill/>
          </p:spPr>
          <p:txBody>
            <a:bodyPr wrap="square" rtlCol="0">
              <a:spAutoFit/>
            </a:bodyPr>
            <a:lstStyle/>
            <a:p>
              <a:pPr algn="l"/>
              <a:r>
                <a:rPr lang="zh-CN" altLang="en-US" sz="1400">
                  <a:sym typeface="+mn-ea"/>
                </a:rPr>
                <a:t>个人信</a:t>
              </a:r>
              <a:r>
                <a:rPr lang="zh-CN" altLang="en-US" sz="1400"/>
                <a:t>息</a:t>
              </a:r>
              <a:endParaRPr lang="zh-CN" altLang="en-US" sz="1400">
                <a:sym typeface="+mn-ea"/>
              </a:endParaRPr>
            </a:p>
          </p:txBody>
        </p:sp>
        <p:sp>
          <p:nvSpPr>
            <p:cNvPr id="20" name="文本框 19">
              <a:extLst>
                <a:ext uri="{FF2B5EF4-FFF2-40B4-BE49-F238E27FC236}">
                  <a16:creationId xmlns:a16="http://schemas.microsoft.com/office/drawing/2014/main" id="{4152EFD7-19F5-4D9E-A24A-A74B5D52F154}"/>
                </a:ext>
              </a:extLst>
            </p:cNvPr>
            <p:cNvSpPr txBox="1"/>
            <p:nvPr/>
          </p:nvSpPr>
          <p:spPr>
            <a:xfrm>
              <a:off x="9635" y="6141"/>
              <a:ext cx="1408" cy="498"/>
            </a:xfrm>
            <a:prstGeom prst="rect">
              <a:avLst/>
            </a:prstGeom>
            <a:noFill/>
          </p:spPr>
          <p:txBody>
            <a:bodyPr wrap="square" rtlCol="0">
              <a:spAutoFit/>
            </a:bodyPr>
            <a:lstStyle/>
            <a:p>
              <a:pPr algn="l"/>
              <a:r>
                <a:rPr lang="zh-CN" altLang="en-US" sz="1400">
                  <a:sym typeface="+mn-ea"/>
                </a:rPr>
                <a:t>职业信</a:t>
              </a:r>
              <a:r>
                <a:rPr lang="zh-CN" altLang="en-US" sz="1400"/>
                <a:t>息</a:t>
              </a:r>
              <a:endParaRPr lang="zh-CN" altLang="en-US" sz="1400">
                <a:sym typeface="+mn-ea"/>
              </a:endParaRPr>
            </a:p>
          </p:txBody>
        </p:sp>
        <p:sp>
          <p:nvSpPr>
            <p:cNvPr id="21" name="文本框 20">
              <a:extLst>
                <a:ext uri="{FF2B5EF4-FFF2-40B4-BE49-F238E27FC236}">
                  <a16:creationId xmlns:a16="http://schemas.microsoft.com/office/drawing/2014/main" id="{85503DC4-A688-48AF-BA2F-9E2EE72294FB}"/>
                </a:ext>
              </a:extLst>
            </p:cNvPr>
            <p:cNvSpPr txBox="1"/>
            <p:nvPr/>
          </p:nvSpPr>
          <p:spPr>
            <a:xfrm>
              <a:off x="7484" y="5074"/>
              <a:ext cx="848" cy="498"/>
            </a:xfrm>
            <a:prstGeom prst="rect">
              <a:avLst/>
            </a:prstGeom>
            <a:noFill/>
          </p:spPr>
          <p:txBody>
            <a:bodyPr wrap="square" rtlCol="0">
              <a:spAutoFit/>
            </a:bodyPr>
            <a:lstStyle/>
            <a:p>
              <a:pPr algn="l"/>
              <a:r>
                <a:rPr lang="zh-CN" altLang="en-US" sz="1400">
                  <a:sym typeface="+mn-ea"/>
                </a:rPr>
                <a:t>列族</a:t>
              </a:r>
            </a:p>
          </p:txBody>
        </p:sp>
        <p:cxnSp>
          <p:nvCxnSpPr>
            <p:cNvPr id="22" name="直接箭头连接符 21">
              <a:extLst>
                <a:ext uri="{FF2B5EF4-FFF2-40B4-BE49-F238E27FC236}">
                  <a16:creationId xmlns:a16="http://schemas.microsoft.com/office/drawing/2014/main" id="{D1DFB18E-F4D8-4F7D-BA39-27E6C6D88132}"/>
                </a:ext>
              </a:extLst>
            </p:cNvPr>
            <p:cNvCxnSpPr>
              <a:stCxn id="21" idx="2"/>
              <a:endCxn id="19" idx="0"/>
            </p:cNvCxnSpPr>
            <p:nvPr/>
          </p:nvCxnSpPr>
          <p:spPr>
            <a:xfrm flipH="1">
              <a:off x="6239" y="5573"/>
              <a:ext cx="1670" cy="581"/>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AEB62F4B-7155-4252-82A5-5060677938CA}"/>
                </a:ext>
              </a:extLst>
            </p:cNvPr>
            <p:cNvCxnSpPr>
              <a:endCxn id="20" idx="0"/>
            </p:cNvCxnSpPr>
            <p:nvPr/>
          </p:nvCxnSpPr>
          <p:spPr>
            <a:xfrm>
              <a:off x="7893" y="5540"/>
              <a:ext cx="2446" cy="601"/>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7F0A5EE6-297D-4AD6-A338-2920B36763A8}"/>
                </a:ext>
              </a:extLst>
            </p:cNvPr>
            <p:cNvSpPr txBox="1"/>
            <p:nvPr/>
          </p:nvSpPr>
          <p:spPr>
            <a:xfrm>
              <a:off x="7484" y="9032"/>
              <a:ext cx="568" cy="498"/>
            </a:xfrm>
            <a:prstGeom prst="rect">
              <a:avLst/>
            </a:prstGeom>
            <a:noFill/>
          </p:spPr>
          <p:txBody>
            <a:bodyPr wrap="square" rtlCol="0">
              <a:spAutoFit/>
            </a:bodyPr>
            <a:lstStyle/>
            <a:p>
              <a:pPr algn="l"/>
              <a:r>
                <a:rPr lang="zh-CN" altLang="en-US" sz="1400">
                  <a:sym typeface="+mn-ea"/>
                </a:rPr>
                <a:t>列</a:t>
              </a:r>
            </a:p>
          </p:txBody>
        </p:sp>
        <p:cxnSp>
          <p:nvCxnSpPr>
            <p:cNvPr id="25" name="直接箭头连接符 24">
              <a:extLst>
                <a:ext uri="{FF2B5EF4-FFF2-40B4-BE49-F238E27FC236}">
                  <a16:creationId xmlns:a16="http://schemas.microsoft.com/office/drawing/2014/main" id="{80DA98E9-FFE5-4888-B47E-046BD2364B45}"/>
                </a:ext>
              </a:extLst>
            </p:cNvPr>
            <p:cNvCxnSpPr>
              <a:stCxn id="24" idx="0"/>
            </p:cNvCxnSpPr>
            <p:nvPr/>
          </p:nvCxnSpPr>
          <p:spPr>
            <a:xfrm flipH="1" flipV="1">
              <a:off x="7281" y="7726"/>
              <a:ext cx="488" cy="1306"/>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75149C3E-0D34-47DE-A2FE-49A2B58A5533}"/>
                </a:ext>
              </a:extLst>
            </p:cNvPr>
            <p:cNvCxnSpPr/>
            <p:nvPr/>
          </p:nvCxnSpPr>
          <p:spPr>
            <a:xfrm flipH="1" flipV="1">
              <a:off x="6164" y="7742"/>
              <a:ext cx="1572" cy="1289"/>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9D22D6B3-E2C3-4202-B7E5-B1538029FE95}"/>
                </a:ext>
              </a:extLst>
            </p:cNvPr>
            <p:cNvCxnSpPr/>
            <p:nvPr/>
          </p:nvCxnSpPr>
          <p:spPr>
            <a:xfrm flipH="1" flipV="1">
              <a:off x="4890" y="7742"/>
              <a:ext cx="2878" cy="1273"/>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75367A29-78E4-4E07-89B9-A68EF508ABED}"/>
                </a:ext>
              </a:extLst>
            </p:cNvPr>
            <p:cNvCxnSpPr/>
            <p:nvPr/>
          </p:nvCxnSpPr>
          <p:spPr>
            <a:xfrm flipV="1">
              <a:off x="7768" y="7742"/>
              <a:ext cx="707" cy="1258"/>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6F2B33F6-6859-4406-B266-F2B1AC8BCB7F}"/>
                </a:ext>
              </a:extLst>
            </p:cNvPr>
            <p:cNvCxnSpPr/>
            <p:nvPr/>
          </p:nvCxnSpPr>
          <p:spPr>
            <a:xfrm flipV="1">
              <a:off x="7783" y="7726"/>
              <a:ext cx="1761" cy="1289"/>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030B56F7-AEF2-4474-A43C-BC3F770EAA8F}"/>
                </a:ext>
              </a:extLst>
            </p:cNvPr>
            <p:cNvCxnSpPr>
              <a:stCxn id="24" idx="0"/>
            </p:cNvCxnSpPr>
            <p:nvPr/>
          </p:nvCxnSpPr>
          <p:spPr>
            <a:xfrm flipV="1">
              <a:off x="7769" y="7726"/>
              <a:ext cx="3239" cy="1306"/>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0992177F-92AC-40C1-9230-670C679EAE3B}"/>
                </a:ext>
              </a:extLst>
            </p:cNvPr>
            <p:cNvCxnSpPr/>
            <p:nvPr/>
          </p:nvCxnSpPr>
          <p:spPr>
            <a:xfrm flipV="1">
              <a:off x="7736" y="7710"/>
              <a:ext cx="4529" cy="1305"/>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8D2CDFDD-342D-4033-A6FF-84E8CD63D0B6}"/>
                </a:ext>
              </a:extLst>
            </p:cNvPr>
            <p:cNvSpPr txBox="1"/>
            <p:nvPr/>
          </p:nvSpPr>
          <p:spPr>
            <a:xfrm>
              <a:off x="2904" y="5408"/>
              <a:ext cx="1171" cy="498"/>
            </a:xfrm>
            <a:prstGeom prst="rect">
              <a:avLst/>
            </a:prstGeom>
            <a:noFill/>
          </p:spPr>
          <p:txBody>
            <a:bodyPr wrap="square" rtlCol="0">
              <a:spAutoFit/>
            </a:bodyPr>
            <a:lstStyle/>
            <a:p>
              <a:pPr algn="l"/>
              <a:r>
                <a:rPr lang="en-US" altLang="zh-CN" sz="1400">
                  <a:sym typeface="+mn-ea"/>
                </a:rPr>
                <a:t>row key</a:t>
              </a:r>
            </a:p>
          </p:txBody>
        </p:sp>
        <p:cxnSp>
          <p:nvCxnSpPr>
            <p:cNvPr id="33" name="直接箭头连接符 32">
              <a:extLst>
                <a:ext uri="{FF2B5EF4-FFF2-40B4-BE49-F238E27FC236}">
                  <a16:creationId xmlns:a16="http://schemas.microsoft.com/office/drawing/2014/main" id="{E7CDCCB9-6DA0-4DE7-BB2E-CCFE677BCBFD}"/>
                </a:ext>
              </a:extLst>
            </p:cNvPr>
            <p:cNvCxnSpPr>
              <a:stCxn id="32" idx="2"/>
              <a:endCxn id="8" idx="0"/>
            </p:cNvCxnSpPr>
            <p:nvPr/>
          </p:nvCxnSpPr>
          <p:spPr>
            <a:xfrm>
              <a:off x="3489" y="5907"/>
              <a:ext cx="426" cy="812"/>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3E347F3B-9A7A-41A4-B4A3-309409C00CDE}"/>
                </a:ext>
              </a:extLst>
            </p:cNvPr>
            <p:cNvSpPr/>
            <p:nvPr/>
          </p:nvSpPr>
          <p:spPr>
            <a:xfrm>
              <a:off x="2563" y="4974"/>
              <a:ext cx="11243" cy="45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a:extLst>
              <a:ext uri="{FF2B5EF4-FFF2-40B4-BE49-F238E27FC236}">
                <a16:creationId xmlns:a16="http://schemas.microsoft.com/office/drawing/2014/main" id="{69E59FB5-4E7A-4312-9EA4-F1BEAC647437}"/>
              </a:ext>
            </a:extLst>
          </p:cNvPr>
          <p:cNvGrpSpPr/>
          <p:nvPr/>
        </p:nvGrpSpPr>
        <p:grpSpPr>
          <a:xfrm>
            <a:off x="7698740" y="3935095"/>
            <a:ext cx="4331335" cy="759460"/>
            <a:chOff x="12124" y="6197"/>
            <a:chExt cx="6821" cy="1196"/>
          </a:xfrm>
        </p:grpSpPr>
        <p:sp>
          <p:nvSpPr>
            <p:cNvPr id="36" name="圆角矩形 5">
              <a:extLst>
                <a:ext uri="{FF2B5EF4-FFF2-40B4-BE49-F238E27FC236}">
                  <a16:creationId xmlns:a16="http://schemas.microsoft.com/office/drawing/2014/main" id="{EA461BC1-0D94-441C-A0E4-D2891E28C8EF}"/>
                </a:ext>
              </a:extLst>
            </p:cNvPr>
            <p:cNvSpPr/>
            <p:nvPr/>
          </p:nvSpPr>
          <p:spPr>
            <a:xfrm>
              <a:off x="12124" y="6197"/>
              <a:ext cx="1541" cy="598"/>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行键 </a:t>
              </a:r>
              <a:r>
                <a:rPr lang="en-US" altLang="zh-CN" sz="1600">
                  <a:solidFill>
                    <a:schemeClr val="tx1"/>
                  </a:solidFill>
                </a:rPr>
                <a:t>1</a:t>
              </a:r>
            </a:p>
          </p:txBody>
        </p:sp>
        <p:sp>
          <p:nvSpPr>
            <p:cNvPr id="37" name="圆角矩形 8">
              <a:extLst>
                <a:ext uri="{FF2B5EF4-FFF2-40B4-BE49-F238E27FC236}">
                  <a16:creationId xmlns:a16="http://schemas.microsoft.com/office/drawing/2014/main" id="{CD3E9FCE-AB36-473D-BCB1-164FCC151AD6}"/>
                </a:ext>
              </a:extLst>
            </p:cNvPr>
            <p:cNvSpPr/>
            <p:nvPr/>
          </p:nvSpPr>
          <p:spPr>
            <a:xfrm>
              <a:off x="14101" y="6197"/>
              <a:ext cx="1541" cy="598"/>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列 </a:t>
              </a:r>
              <a:r>
                <a:rPr lang="en-US" altLang="zh-CN" sz="1600">
                  <a:solidFill>
                    <a:schemeClr val="tx1"/>
                  </a:solidFill>
                </a:rPr>
                <a:t>1</a:t>
              </a:r>
            </a:p>
          </p:txBody>
        </p:sp>
        <p:sp>
          <p:nvSpPr>
            <p:cNvPr id="38" name="圆角矩形 36">
              <a:extLst>
                <a:ext uri="{FF2B5EF4-FFF2-40B4-BE49-F238E27FC236}">
                  <a16:creationId xmlns:a16="http://schemas.microsoft.com/office/drawing/2014/main" id="{C9ACA1A9-9066-4077-9F10-2A6650701171}"/>
                </a:ext>
              </a:extLst>
            </p:cNvPr>
            <p:cNvSpPr/>
            <p:nvPr/>
          </p:nvSpPr>
          <p:spPr>
            <a:xfrm>
              <a:off x="17405" y="6197"/>
              <a:ext cx="1541" cy="598"/>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列</a:t>
              </a:r>
              <a:r>
                <a:rPr lang="en-US" altLang="zh-CN" sz="1600">
                  <a:solidFill>
                    <a:schemeClr val="tx1"/>
                  </a:solidFill>
                </a:rPr>
                <a:t>n</a:t>
              </a:r>
            </a:p>
          </p:txBody>
        </p:sp>
        <p:sp>
          <p:nvSpPr>
            <p:cNvPr id="39" name="圆角矩形 37">
              <a:extLst>
                <a:ext uri="{FF2B5EF4-FFF2-40B4-BE49-F238E27FC236}">
                  <a16:creationId xmlns:a16="http://schemas.microsoft.com/office/drawing/2014/main" id="{9F088457-5414-43A4-A570-B7355FEE9BF5}"/>
                </a:ext>
              </a:extLst>
            </p:cNvPr>
            <p:cNvSpPr/>
            <p:nvPr/>
          </p:nvSpPr>
          <p:spPr>
            <a:xfrm>
              <a:off x="15753" y="6197"/>
              <a:ext cx="1541" cy="598"/>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a:t>
              </a:r>
            </a:p>
          </p:txBody>
        </p:sp>
        <p:sp>
          <p:nvSpPr>
            <p:cNvPr id="40" name="圆角矩形 38">
              <a:extLst>
                <a:ext uri="{FF2B5EF4-FFF2-40B4-BE49-F238E27FC236}">
                  <a16:creationId xmlns:a16="http://schemas.microsoft.com/office/drawing/2014/main" id="{BF8848F9-DBBD-461A-8E50-9F38FF891B50}"/>
                </a:ext>
              </a:extLst>
            </p:cNvPr>
            <p:cNvSpPr/>
            <p:nvPr/>
          </p:nvSpPr>
          <p:spPr>
            <a:xfrm>
              <a:off x="14101" y="6795"/>
              <a:ext cx="1541" cy="598"/>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值</a:t>
              </a:r>
            </a:p>
          </p:txBody>
        </p:sp>
        <p:sp>
          <p:nvSpPr>
            <p:cNvPr id="41" name="圆角矩形 39">
              <a:extLst>
                <a:ext uri="{FF2B5EF4-FFF2-40B4-BE49-F238E27FC236}">
                  <a16:creationId xmlns:a16="http://schemas.microsoft.com/office/drawing/2014/main" id="{F1DEF200-C430-46F7-9D36-E822FF0745A1}"/>
                </a:ext>
              </a:extLst>
            </p:cNvPr>
            <p:cNvSpPr/>
            <p:nvPr/>
          </p:nvSpPr>
          <p:spPr>
            <a:xfrm>
              <a:off x="15753" y="6795"/>
              <a:ext cx="1541" cy="598"/>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a:t>
              </a:r>
            </a:p>
          </p:txBody>
        </p:sp>
        <p:sp>
          <p:nvSpPr>
            <p:cNvPr id="42" name="圆角矩形 40">
              <a:extLst>
                <a:ext uri="{FF2B5EF4-FFF2-40B4-BE49-F238E27FC236}">
                  <a16:creationId xmlns:a16="http://schemas.microsoft.com/office/drawing/2014/main" id="{0EC18FBF-97D8-4559-816E-9551C8CA9065}"/>
                </a:ext>
              </a:extLst>
            </p:cNvPr>
            <p:cNvSpPr/>
            <p:nvPr/>
          </p:nvSpPr>
          <p:spPr>
            <a:xfrm>
              <a:off x="17405" y="6795"/>
              <a:ext cx="1541" cy="598"/>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值</a:t>
              </a:r>
            </a:p>
          </p:txBody>
        </p:sp>
        <p:cxnSp>
          <p:nvCxnSpPr>
            <p:cNvPr id="43" name="直接箭头连接符 42">
              <a:extLst>
                <a:ext uri="{FF2B5EF4-FFF2-40B4-BE49-F238E27FC236}">
                  <a16:creationId xmlns:a16="http://schemas.microsoft.com/office/drawing/2014/main" id="{5A570262-1657-495D-B640-ABCF408D6635}"/>
                </a:ext>
              </a:extLst>
            </p:cNvPr>
            <p:cNvCxnSpPr>
              <a:stCxn id="36" idx="3"/>
              <a:endCxn id="37" idx="1"/>
            </p:cNvCxnSpPr>
            <p:nvPr/>
          </p:nvCxnSpPr>
          <p:spPr>
            <a:xfrm>
              <a:off x="13665" y="6496"/>
              <a:ext cx="436" cy="0"/>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组合 43">
            <a:extLst>
              <a:ext uri="{FF2B5EF4-FFF2-40B4-BE49-F238E27FC236}">
                <a16:creationId xmlns:a16="http://schemas.microsoft.com/office/drawing/2014/main" id="{4346E04E-4E9F-4B48-945A-0AD18E06EFCB}"/>
              </a:ext>
            </a:extLst>
          </p:cNvPr>
          <p:cNvGrpSpPr/>
          <p:nvPr/>
        </p:nvGrpSpPr>
        <p:grpSpPr>
          <a:xfrm>
            <a:off x="7698740" y="5385435"/>
            <a:ext cx="4331335" cy="759460"/>
            <a:chOff x="12123" y="7530"/>
            <a:chExt cx="6821" cy="1196"/>
          </a:xfrm>
        </p:grpSpPr>
        <p:sp>
          <p:nvSpPr>
            <p:cNvPr id="45" name="圆角矩形 42">
              <a:extLst>
                <a:ext uri="{FF2B5EF4-FFF2-40B4-BE49-F238E27FC236}">
                  <a16:creationId xmlns:a16="http://schemas.microsoft.com/office/drawing/2014/main" id="{ECB47682-AEEF-4658-99E7-64635DA089FF}"/>
                </a:ext>
              </a:extLst>
            </p:cNvPr>
            <p:cNvSpPr/>
            <p:nvPr/>
          </p:nvSpPr>
          <p:spPr>
            <a:xfrm>
              <a:off x="12123" y="7530"/>
              <a:ext cx="1541" cy="598"/>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行键 </a:t>
              </a:r>
              <a:r>
                <a:rPr lang="en-US" altLang="zh-CN" sz="1600">
                  <a:solidFill>
                    <a:schemeClr val="tx1"/>
                  </a:solidFill>
                </a:rPr>
                <a:t>……</a:t>
              </a:r>
            </a:p>
          </p:txBody>
        </p:sp>
        <p:sp>
          <p:nvSpPr>
            <p:cNvPr id="46" name="圆角矩形 43">
              <a:extLst>
                <a:ext uri="{FF2B5EF4-FFF2-40B4-BE49-F238E27FC236}">
                  <a16:creationId xmlns:a16="http://schemas.microsoft.com/office/drawing/2014/main" id="{350F7A52-6302-4BED-A53E-554A060EA6BB}"/>
                </a:ext>
              </a:extLst>
            </p:cNvPr>
            <p:cNvSpPr/>
            <p:nvPr/>
          </p:nvSpPr>
          <p:spPr>
            <a:xfrm>
              <a:off x="14100" y="7530"/>
              <a:ext cx="1541" cy="598"/>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列 </a:t>
              </a:r>
              <a:r>
                <a:rPr lang="en-US" altLang="zh-CN" sz="1600">
                  <a:solidFill>
                    <a:schemeClr val="tx1"/>
                  </a:solidFill>
                </a:rPr>
                <a:t>1</a:t>
              </a:r>
            </a:p>
          </p:txBody>
        </p:sp>
        <p:sp>
          <p:nvSpPr>
            <p:cNvPr id="47" name="圆角矩形 44">
              <a:extLst>
                <a:ext uri="{FF2B5EF4-FFF2-40B4-BE49-F238E27FC236}">
                  <a16:creationId xmlns:a16="http://schemas.microsoft.com/office/drawing/2014/main" id="{9E412618-F87E-4FCA-8209-0ADA252E04C1}"/>
                </a:ext>
              </a:extLst>
            </p:cNvPr>
            <p:cNvSpPr/>
            <p:nvPr/>
          </p:nvSpPr>
          <p:spPr>
            <a:xfrm>
              <a:off x="17404" y="7530"/>
              <a:ext cx="1541" cy="598"/>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列</a:t>
              </a:r>
              <a:r>
                <a:rPr lang="en-US" altLang="zh-CN" sz="1600">
                  <a:solidFill>
                    <a:schemeClr val="tx1"/>
                  </a:solidFill>
                </a:rPr>
                <a:t>m</a:t>
              </a:r>
            </a:p>
          </p:txBody>
        </p:sp>
        <p:sp>
          <p:nvSpPr>
            <p:cNvPr id="48" name="圆角矩形 45">
              <a:extLst>
                <a:ext uri="{FF2B5EF4-FFF2-40B4-BE49-F238E27FC236}">
                  <a16:creationId xmlns:a16="http://schemas.microsoft.com/office/drawing/2014/main" id="{05FEEC64-69C8-4F94-9F1C-DF3500F93606}"/>
                </a:ext>
              </a:extLst>
            </p:cNvPr>
            <p:cNvSpPr/>
            <p:nvPr/>
          </p:nvSpPr>
          <p:spPr>
            <a:xfrm>
              <a:off x="15752" y="7530"/>
              <a:ext cx="1541" cy="598"/>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a:t>
              </a:r>
            </a:p>
          </p:txBody>
        </p:sp>
        <p:sp>
          <p:nvSpPr>
            <p:cNvPr id="49" name="圆角矩形 46">
              <a:extLst>
                <a:ext uri="{FF2B5EF4-FFF2-40B4-BE49-F238E27FC236}">
                  <a16:creationId xmlns:a16="http://schemas.microsoft.com/office/drawing/2014/main" id="{DEBD3042-03EF-4742-8232-AD0D2FE4D957}"/>
                </a:ext>
              </a:extLst>
            </p:cNvPr>
            <p:cNvSpPr/>
            <p:nvPr/>
          </p:nvSpPr>
          <p:spPr>
            <a:xfrm>
              <a:off x="14100" y="8128"/>
              <a:ext cx="1541" cy="598"/>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值</a:t>
              </a:r>
            </a:p>
          </p:txBody>
        </p:sp>
        <p:sp>
          <p:nvSpPr>
            <p:cNvPr id="50" name="圆角矩形 47">
              <a:extLst>
                <a:ext uri="{FF2B5EF4-FFF2-40B4-BE49-F238E27FC236}">
                  <a16:creationId xmlns:a16="http://schemas.microsoft.com/office/drawing/2014/main" id="{B11FABB9-04A4-4E3E-96E8-BE35F270A3FD}"/>
                </a:ext>
              </a:extLst>
            </p:cNvPr>
            <p:cNvSpPr/>
            <p:nvPr/>
          </p:nvSpPr>
          <p:spPr>
            <a:xfrm>
              <a:off x="15752" y="8128"/>
              <a:ext cx="1541" cy="598"/>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a:t>
              </a:r>
            </a:p>
          </p:txBody>
        </p:sp>
        <p:sp>
          <p:nvSpPr>
            <p:cNvPr id="51" name="圆角矩形 48">
              <a:extLst>
                <a:ext uri="{FF2B5EF4-FFF2-40B4-BE49-F238E27FC236}">
                  <a16:creationId xmlns:a16="http://schemas.microsoft.com/office/drawing/2014/main" id="{086FC9E1-243F-4FE0-BF4C-E50C4B48F47B}"/>
                </a:ext>
              </a:extLst>
            </p:cNvPr>
            <p:cNvSpPr/>
            <p:nvPr/>
          </p:nvSpPr>
          <p:spPr>
            <a:xfrm>
              <a:off x="17404" y="8128"/>
              <a:ext cx="1541" cy="598"/>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值</a:t>
              </a:r>
            </a:p>
          </p:txBody>
        </p:sp>
        <p:cxnSp>
          <p:nvCxnSpPr>
            <p:cNvPr id="52" name="直接箭头连接符 51">
              <a:extLst>
                <a:ext uri="{FF2B5EF4-FFF2-40B4-BE49-F238E27FC236}">
                  <a16:creationId xmlns:a16="http://schemas.microsoft.com/office/drawing/2014/main" id="{45828989-67E9-49D8-B542-BB2866BF7C6D}"/>
                </a:ext>
              </a:extLst>
            </p:cNvPr>
            <p:cNvCxnSpPr>
              <a:stCxn id="45" idx="3"/>
              <a:endCxn id="46" idx="1"/>
            </p:cNvCxnSpPr>
            <p:nvPr/>
          </p:nvCxnSpPr>
          <p:spPr>
            <a:xfrm>
              <a:off x="13664" y="7829"/>
              <a:ext cx="436" cy="0"/>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4" name="灯片编号占位符 3">
            <a:extLst>
              <a:ext uri="{FF2B5EF4-FFF2-40B4-BE49-F238E27FC236}">
                <a16:creationId xmlns:a16="http://schemas.microsoft.com/office/drawing/2014/main" id="{D08743BB-F90E-4B48-9ABC-D5E31E3C5CCD}"/>
              </a:ext>
            </a:extLst>
          </p:cNvPr>
          <p:cNvSpPr>
            <a:spLocks noGrp="1"/>
          </p:cNvSpPr>
          <p:nvPr>
            <p:ph type="sldNum" sz="quarter" idx="12"/>
          </p:nvPr>
        </p:nvSpPr>
        <p:spPr/>
        <p:txBody>
          <a:bodyPr/>
          <a:lstStyle/>
          <a:p>
            <a:fld id="{B13F0FA4-29F4-4B1D-A16B-0D7169EBD889}" type="slidenum">
              <a:rPr lang="en-US" smtClean="0"/>
              <a:t>36</a:t>
            </a:fld>
            <a:endParaRPr lang="en-US" dirty="0"/>
          </a:p>
        </p:txBody>
      </p:sp>
    </p:spTree>
    <p:extLst>
      <p:ext uri="{BB962C8B-B14F-4D97-AF65-F5344CB8AC3E}">
        <p14:creationId xmlns:p14="http://schemas.microsoft.com/office/powerpoint/2010/main" val="18043057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EDC05-8662-4AED-A921-0BAE406DA4CA}"/>
              </a:ext>
            </a:extLst>
          </p:cNvPr>
          <p:cNvSpPr>
            <a:spLocks noGrp="1"/>
          </p:cNvSpPr>
          <p:nvPr>
            <p:ph type="title"/>
          </p:nvPr>
        </p:nvSpPr>
        <p:spPr/>
        <p:txBody>
          <a:bodyPr/>
          <a:lstStyle/>
          <a:p>
            <a:r>
              <a:rPr lang="en-US" altLang="zh-CN" dirty="0"/>
              <a:t>3.3 </a:t>
            </a:r>
            <a:r>
              <a:rPr lang="zh-CN" altLang="en-US" dirty="0"/>
              <a:t>大数据的组织管理模式</a:t>
            </a:r>
            <a:endParaRPr lang="en-US" dirty="0"/>
          </a:p>
        </p:txBody>
      </p:sp>
      <p:sp>
        <p:nvSpPr>
          <p:cNvPr id="3" name="Content Placeholder 2">
            <a:extLst>
              <a:ext uri="{FF2B5EF4-FFF2-40B4-BE49-F238E27FC236}">
                <a16:creationId xmlns:a16="http://schemas.microsoft.com/office/drawing/2014/main" id="{4C7A2AE9-0FB9-4342-A5EC-98D600DA79BD}"/>
              </a:ext>
            </a:extLst>
          </p:cNvPr>
          <p:cNvSpPr>
            <a:spLocks noGrp="1"/>
          </p:cNvSpPr>
          <p:nvPr>
            <p:ph idx="1"/>
          </p:nvPr>
        </p:nvSpPr>
        <p:spPr>
          <a:xfrm>
            <a:off x="680483" y="1160756"/>
            <a:ext cx="10930269" cy="2774429"/>
          </a:xfrm>
        </p:spPr>
        <p:txBody>
          <a:bodyPr/>
          <a:lstStyle/>
          <a:p>
            <a:r>
              <a:rPr lang="zh-CN" altLang="en-US" dirty="0"/>
              <a:t>超列族存储</a:t>
            </a:r>
            <a:endParaRPr lang="en-US" altLang="zh-CN" dirty="0"/>
          </a:p>
          <a:p>
            <a:pPr lvl="1"/>
            <a:r>
              <a:rPr lang="zh-CN" altLang="en-US" dirty="0"/>
              <a:t>与键值对数据库相比，列族相当于在键值对存储中的值中嵌入键值对，因此可视之为双层嵌套。列族的值上还可再嵌入键值对，形成三层嵌套</a:t>
            </a:r>
            <a:endParaRPr lang="en-US" altLang="zh-CN" dirty="0"/>
          </a:p>
          <a:p>
            <a:pPr lvl="1"/>
            <a:r>
              <a:rPr lang="zh-CN" altLang="en-US" dirty="0"/>
              <a:t>列族每一元组的值部分不是列，而是一种被称为超列的结构</a:t>
            </a:r>
            <a:endParaRPr lang="en-US" dirty="0"/>
          </a:p>
        </p:txBody>
      </p:sp>
      <p:grpSp>
        <p:nvGrpSpPr>
          <p:cNvPr id="6" name="组合 5">
            <a:extLst>
              <a:ext uri="{FF2B5EF4-FFF2-40B4-BE49-F238E27FC236}">
                <a16:creationId xmlns:a16="http://schemas.microsoft.com/office/drawing/2014/main" id="{8B745F78-BDBE-4C62-9954-850A9D6E1D0E}"/>
              </a:ext>
            </a:extLst>
          </p:cNvPr>
          <p:cNvGrpSpPr/>
          <p:nvPr/>
        </p:nvGrpSpPr>
        <p:grpSpPr>
          <a:xfrm>
            <a:off x="3282315" y="3011170"/>
            <a:ext cx="5727700" cy="2959100"/>
            <a:chOff x="5944" y="4710"/>
            <a:chExt cx="9020" cy="4660"/>
          </a:xfrm>
        </p:grpSpPr>
        <p:sp>
          <p:nvSpPr>
            <p:cNvPr id="7" name="圆角矩形 5">
              <a:extLst>
                <a:ext uri="{FF2B5EF4-FFF2-40B4-BE49-F238E27FC236}">
                  <a16:creationId xmlns:a16="http://schemas.microsoft.com/office/drawing/2014/main" id="{84A23AE4-D7DE-49B0-B5D5-5AB8CC44338B}"/>
                </a:ext>
              </a:extLst>
            </p:cNvPr>
            <p:cNvSpPr/>
            <p:nvPr/>
          </p:nvSpPr>
          <p:spPr>
            <a:xfrm>
              <a:off x="5944" y="5332"/>
              <a:ext cx="1541" cy="598"/>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行键 </a:t>
              </a:r>
              <a:r>
                <a:rPr lang="en-US" altLang="zh-CN" sz="1600">
                  <a:solidFill>
                    <a:schemeClr val="tx1"/>
                  </a:solidFill>
                </a:rPr>
                <a:t>1</a:t>
              </a:r>
            </a:p>
          </p:txBody>
        </p:sp>
        <p:cxnSp>
          <p:nvCxnSpPr>
            <p:cNvPr id="8" name="直接箭头连接符 7">
              <a:extLst>
                <a:ext uri="{FF2B5EF4-FFF2-40B4-BE49-F238E27FC236}">
                  <a16:creationId xmlns:a16="http://schemas.microsoft.com/office/drawing/2014/main" id="{BE83BE73-8503-437F-9352-966558B862BE}"/>
                </a:ext>
              </a:extLst>
            </p:cNvPr>
            <p:cNvCxnSpPr/>
            <p:nvPr/>
          </p:nvCxnSpPr>
          <p:spPr>
            <a:xfrm>
              <a:off x="7470" y="5631"/>
              <a:ext cx="511" cy="0"/>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圆角矩形 42">
              <a:extLst>
                <a:ext uri="{FF2B5EF4-FFF2-40B4-BE49-F238E27FC236}">
                  <a16:creationId xmlns:a16="http://schemas.microsoft.com/office/drawing/2014/main" id="{E921BCE8-E68D-4FDB-9A8A-EDF443DEB26E}"/>
                </a:ext>
              </a:extLst>
            </p:cNvPr>
            <p:cNvSpPr/>
            <p:nvPr/>
          </p:nvSpPr>
          <p:spPr>
            <a:xfrm>
              <a:off x="5944" y="8073"/>
              <a:ext cx="1541" cy="598"/>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行键 </a:t>
              </a:r>
              <a:r>
                <a:rPr lang="en-US" altLang="zh-CN" sz="1600">
                  <a:solidFill>
                    <a:schemeClr val="tx1"/>
                  </a:solidFill>
                </a:rPr>
                <a:t>……</a:t>
              </a:r>
            </a:p>
          </p:txBody>
        </p:sp>
        <p:cxnSp>
          <p:nvCxnSpPr>
            <p:cNvPr id="10" name="直接箭头连接符 9">
              <a:extLst>
                <a:ext uri="{FF2B5EF4-FFF2-40B4-BE49-F238E27FC236}">
                  <a16:creationId xmlns:a16="http://schemas.microsoft.com/office/drawing/2014/main" id="{BF2701BB-F265-475F-85B4-22FC34C108DC}"/>
                </a:ext>
              </a:extLst>
            </p:cNvPr>
            <p:cNvCxnSpPr>
              <a:stCxn id="9" idx="3"/>
              <a:endCxn id="25" idx="1"/>
            </p:cNvCxnSpPr>
            <p:nvPr/>
          </p:nvCxnSpPr>
          <p:spPr>
            <a:xfrm>
              <a:off x="7485" y="8372"/>
              <a:ext cx="556" cy="1"/>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132E75D9-1760-489C-8B97-44D09A913820}"/>
                </a:ext>
              </a:extLst>
            </p:cNvPr>
            <p:cNvGrpSpPr/>
            <p:nvPr/>
          </p:nvGrpSpPr>
          <p:grpSpPr>
            <a:xfrm>
              <a:off x="7972" y="4710"/>
              <a:ext cx="3348" cy="1996"/>
              <a:chOff x="7972" y="4710"/>
              <a:chExt cx="3348" cy="1996"/>
            </a:xfrm>
          </p:grpSpPr>
          <p:sp>
            <p:nvSpPr>
              <p:cNvPr id="33" name="圆角矩形 8">
                <a:extLst>
                  <a:ext uri="{FF2B5EF4-FFF2-40B4-BE49-F238E27FC236}">
                    <a16:creationId xmlns:a16="http://schemas.microsoft.com/office/drawing/2014/main" id="{D8C01C00-CB27-4342-80B6-5BA5311C3A0F}"/>
                  </a:ext>
                </a:extLst>
              </p:cNvPr>
              <p:cNvSpPr/>
              <p:nvPr/>
            </p:nvSpPr>
            <p:spPr>
              <a:xfrm>
                <a:off x="8041" y="5332"/>
                <a:ext cx="1541" cy="598"/>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列 </a:t>
                </a:r>
                <a:r>
                  <a:rPr lang="en-US" altLang="zh-CN" sz="1600">
                    <a:solidFill>
                      <a:schemeClr val="tx1"/>
                    </a:solidFill>
                  </a:rPr>
                  <a:t>1</a:t>
                </a:r>
              </a:p>
            </p:txBody>
          </p:sp>
          <p:sp>
            <p:nvSpPr>
              <p:cNvPr id="34" name="圆角矩形 37">
                <a:extLst>
                  <a:ext uri="{FF2B5EF4-FFF2-40B4-BE49-F238E27FC236}">
                    <a16:creationId xmlns:a16="http://schemas.microsoft.com/office/drawing/2014/main" id="{F6D5AEE9-8BE0-4B30-8454-F1716956A30C}"/>
                  </a:ext>
                </a:extLst>
              </p:cNvPr>
              <p:cNvSpPr/>
              <p:nvPr/>
            </p:nvSpPr>
            <p:spPr>
              <a:xfrm>
                <a:off x="9693" y="5332"/>
                <a:ext cx="1541" cy="598"/>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a:t>
                </a:r>
              </a:p>
            </p:txBody>
          </p:sp>
          <p:sp>
            <p:nvSpPr>
              <p:cNvPr id="35" name="圆角矩形 38">
                <a:extLst>
                  <a:ext uri="{FF2B5EF4-FFF2-40B4-BE49-F238E27FC236}">
                    <a16:creationId xmlns:a16="http://schemas.microsoft.com/office/drawing/2014/main" id="{577ABDF8-4032-4F3C-85B8-58C1A5D6B4E0}"/>
                  </a:ext>
                </a:extLst>
              </p:cNvPr>
              <p:cNvSpPr/>
              <p:nvPr/>
            </p:nvSpPr>
            <p:spPr>
              <a:xfrm>
                <a:off x="8041" y="5930"/>
                <a:ext cx="1541" cy="598"/>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值</a:t>
                </a:r>
              </a:p>
            </p:txBody>
          </p:sp>
          <p:sp>
            <p:nvSpPr>
              <p:cNvPr id="36" name="圆角矩形 39">
                <a:extLst>
                  <a:ext uri="{FF2B5EF4-FFF2-40B4-BE49-F238E27FC236}">
                    <a16:creationId xmlns:a16="http://schemas.microsoft.com/office/drawing/2014/main" id="{0A073A19-598C-4B7A-B82B-A00627A29DDE}"/>
                  </a:ext>
                </a:extLst>
              </p:cNvPr>
              <p:cNvSpPr/>
              <p:nvPr/>
            </p:nvSpPr>
            <p:spPr>
              <a:xfrm>
                <a:off x="9693" y="5930"/>
                <a:ext cx="1541" cy="598"/>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a:t>
                </a:r>
              </a:p>
            </p:txBody>
          </p:sp>
          <p:sp>
            <p:nvSpPr>
              <p:cNvPr id="37" name="圆角矩形 3">
                <a:extLst>
                  <a:ext uri="{FF2B5EF4-FFF2-40B4-BE49-F238E27FC236}">
                    <a16:creationId xmlns:a16="http://schemas.microsoft.com/office/drawing/2014/main" id="{A18DC2D9-A01B-4D0E-BD3D-77D5C64F3B1A}"/>
                  </a:ext>
                </a:extLst>
              </p:cNvPr>
              <p:cNvSpPr/>
              <p:nvPr/>
            </p:nvSpPr>
            <p:spPr>
              <a:xfrm>
                <a:off x="7972" y="4710"/>
                <a:ext cx="3349" cy="1997"/>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47B1EAFA-D555-49D8-98EF-F269B963B761}"/>
                  </a:ext>
                </a:extLst>
              </p:cNvPr>
              <p:cNvSpPr txBox="1"/>
              <p:nvPr/>
            </p:nvSpPr>
            <p:spPr>
              <a:xfrm>
                <a:off x="9055" y="4801"/>
                <a:ext cx="1090" cy="531"/>
              </a:xfrm>
              <a:prstGeom prst="rect">
                <a:avLst/>
              </a:prstGeom>
              <a:noFill/>
            </p:spPr>
            <p:txBody>
              <a:bodyPr wrap="none" rtlCol="0">
                <a:spAutoFit/>
              </a:bodyPr>
              <a:lstStyle/>
              <a:p>
                <a:r>
                  <a:rPr lang="zh-CN" altLang="en-US" sz="1600"/>
                  <a:t>超列</a:t>
                </a:r>
                <a:r>
                  <a:rPr lang="en-US" altLang="zh-CN" sz="1600"/>
                  <a:t>1</a:t>
                </a:r>
              </a:p>
            </p:txBody>
          </p:sp>
        </p:grpSp>
        <p:grpSp>
          <p:nvGrpSpPr>
            <p:cNvPr id="12" name="组合 11">
              <a:extLst>
                <a:ext uri="{FF2B5EF4-FFF2-40B4-BE49-F238E27FC236}">
                  <a16:creationId xmlns:a16="http://schemas.microsoft.com/office/drawing/2014/main" id="{E351CCDE-0503-4056-86CE-FFCE9E9B92CB}"/>
                </a:ext>
              </a:extLst>
            </p:cNvPr>
            <p:cNvGrpSpPr/>
            <p:nvPr/>
          </p:nvGrpSpPr>
          <p:grpSpPr>
            <a:xfrm>
              <a:off x="11616" y="4711"/>
              <a:ext cx="3349" cy="1997"/>
              <a:chOff x="7972" y="4710"/>
              <a:chExt cx="3349" cy="1997"/>
            </a:xfrm>
          </p:grpSpPr>
          <p:sp>
            <p:nvSpPr>
              <p:cNvPr id="27" name="圆角矩形 12">
                <a:extLst>
                  <a:ext uri="{FF2B5EF4-FFF2-40B4-BE49-F238E27FC236}">
                    <a16:creationId xmlns:a16="http://schemas.microsoft.com/office/drawing/2014/main" id="{EB3CA7BC-DE96-4321-95F3-C9807BDEF100}"/>
                  </a:ext>
                </a:extLst>
              </p:cNvPr>
              <p:cNvSpPr/>
              <p:nvPr/>
            </p:nvSpPr>
            <p:spPr>
              <a:xfrm>
                <a:off x="8041" y="5332"/>
                <a:ext cx="1541" cy="598"/>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列 </a:t>
                </a:r>
                <a:r>
                  <a:rPr lang="en-US" altLang="zh-CN" sz="1600">
                    <a:solidFill>
                      <a:schemeClr val="tx1"/>
                    </a:solidFill>
                  </a:rPr>
                  <a:t>1</a:t>
                </a:r>
              </a:p>
            </p:txBody>
          </p:sp>
          <p:sp>
            <p:nvSpPr>
              <p:cNvPr id="28" name="圆角矩形 13">
                <a:extLst>
                  <a:ext uri="{FF2B5EF4-FFF2-40B4-BE49-F238E27FC236}">
                    <a16:creationId xmlns:a16="http://schemas.microsoft.com/office/drawing/2014/main" id="{F9719CCE-031A-44CB-960A-C81FCFEDAFBE}"/>
                  </a:ext>
                </a:extLst>
              </p:cNvPr>
              <p:cNvSpPr/>
              <p:nvPr/>
            </p:nvSpPr>
            <p:spPr>
              <a:xfrm>
                <a:off x="9693" y="5332"/>
                <a:ext cx="1541" cy="598"/>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a:t>
                </a:r>
              </a:p>
            </p:txBody>
          </p:sp>
          <p:sp>
            <p:nvSpPr>
              <p:cNvPr id="29" name="圆角矩形 14">
                <a:extLst>
                  <a:ext uri="{FF2B5EF4-FFF2-40B4-BE49-F238E27FC236}">
                    <a16:creationId xmlns:a16="http://schemas.microsoft.com/office/drawing/2014/main" id="{E5B67F3F-10B6-469D-B461-E2B80981D643}"/>
                  </a:ext>
                </a:extLst>
              </p:cNvPr>
              <p:cNvSpPr/>
              <p:nvPr/>
            </p:nvSpPr>
            <p:spPr>
              <a:xfrm>
                <a:off x="8041" y="5930"/>
                <a:ext cx="1541" cy="598"/>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值</a:t>
                </a:r>
              </a:p>
            </p:txBody>
          </p:sp>
          <p:sp>
            <p:nvSpPr>
              <p:cNvPr id="30" name="圆角矩形 15">
                <a:extLst>
                  <a:ext uri="{FF2B5EF4-FFF2-40B4-BE49-F238E27FC236}">
                    <a16:creationId xmlns:a16="http://schemas.microsoft.com/office/drawing/2014/main" id="{B22393F0-6F86-475E-96E4-D2BFE6448775}"/>
                  </a:ext>
                </a:extLst>
              </p:cNvPr>
              <p:cNvSpPr/>
              <p:nvPr/>
            </p:nvSpPr>
            <p:spPr>
              <a:xfrm>
                <a:off x="9693" y="5930"/>
                <a:ext cx="1541" cy="598"/>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a:t>
                </a:r>
              </a:p>
            </p:txBody>
          </p:sp>
          <p:sp>
            <p:nvSpPr>
              <p:cNvPr id="31" name="圆角矩形 16">
                <a:extLst>
                  <a:ext uri="{FF2B5EF4-FFF2-40B4-BE49-F238E27FC236}">
                    <a16:creationId xmlns:a16="http://schemas.microsoft.com/office/drawing/2014/main" id="{5E338268-050D-47C4-A023-2D2B517A3C3D}"/>
                  </a:ext>
                </a:extLst>
              </p:cNvPr>
              <p:cNvSpPr/>
              <p:nvPr/>
            </p:nvSpPr>
            <p:spPr>
              <a:xfrm>
                <a:off x="7972" y="4710"/>
                <a:ext cx="3349" cy="1997"/>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4398D548-6A3D-40A0-AEBD-00AC38D116E3}"/>
                  </a:ext>
                </a:extLst>
              </p:cNvPr>
              <p:cNvSpPr txBox="1"/>
              <p:nvPr/>
            </p:nvSpPr>
            <p:spPr>
              <a:xfrm>
                <a:off x="9055" y="4801"/>
                <a:ext cx="1370" cy="531"/>
              </a:xfrm>
              <a:prstGeom prst="rect">
                <a:avLst/>
              </a:prstGeom>
              <a:noFill/>
            </p:spPr>
            <p:txBody>
              <a:bodyPr wrap="none" rtlCol="0">
                <a:spAutoFit/>
              </a:bodyPr>
              <a:lstStyle/>
              <a:p>
                <a:r>
                  <a:rPr lang="zh-CN" altLang="en-US" sz="1600"/>
                  <a:t>超列</a:t>
                </a:r>
                <a:r>
                  <a:rPr lang="en-US" altLang="zh-CN" sz="1600"/>
                  <a:t>……</a:t>
                </a:r>
              </a:p>
            </p:txBody>
          </p:sp>
        </p:grpSp>
        <p:grpSp>
          <p:nvGrpSpPr>
            <p:cNvPr id="13" name="组合 12">
              <a:extLst>
                <a:ext uri="{FF2B5EF4-FFF2-40B4-BE49-F238E27FC236}">
                  <a16:creationId xmlns:a16="http://schemas.microsoft.com/office/drawing/2014/main" id="{6233D070-90C0-4C33-B7E5-6C3BA4F38A3E}"/>
                </a:ext>
              </a:extLst>
            </p:cNvPr>
            <p:cNvGrpSpPr/>
            <p:nvPr/>
          </p:nvGrpSpPr>
          <p:grpSpPr>
            <a:xfrm>
              <a:off x="8041" y="7374"/>
              <a:ext cx="3348" cy="1996"/>
              <a:chOff x="7972" y="4710"/>
              <a:chExt cx="3348" cy="1996"/>
            </a:xfrm>
          </p:grpSpPr>
          <p:sp>
            <p:nvSpPr>
              <p:cNvPr id="21" name="圆角矩形 19">
                <a:extLst>
                  <a:ext uri="{FF2B5EF4-FFF2-40B4-BE49-F238E27FC236}">
                    <a16:creationId xmlns:a16="http://schemas.microsoft.com/office/drawing/2014/main" id="{A6025702-26E4-4990-9DD8-60D0AB378C4B}"/>
                  </a:ext>
                </a:extLst>
              </p:cNvPr>
              <p:cNvSpPr/>
              <p:nvPr/>
            </p:nvSpPr>
            <p:spPr>
              <a:xfrm>
                <a:off x="8041" y="5332"/>
                <a:ext cx="1541" cy="598"/>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列 </a:t>
                </a:r>
                <a:r>
                  <a:rPr lang="en-US" altLang="zh-CN" sz="1600">
                    <a:solidFill>
                      <a:schemeClr val="tx1"/>
                    </a:solidFill>
                  </a:rPr>
                  <a:t>1</a:t>
                </a:r>
              </a:p>
            </p:txBody>
          </p:sp>
          <p:sp>
            <p:nvSpPr>
              <p:cNvPr id="22" name="圆角矩形 20">
                <a:extLst>
                  <a:ext uri="{FF2B5EF4-FFF2-40B4-BE49-F238E27FC236}">
                    <a16:creationId xmlns:a16="http://schemas.microsoft.com/office/drawing/2014/main" id="{6DFED4DE-2DB9-4AFB-BEA0-8DF4C81F6983}"/>
                  </a:ext>
                </a:extLst>
              </p:cNvPr>
              <p:cNvSpPr/>
              <p:nvPr/>
            </p:nvSpPr>
            <p:spPr>
              <a:xfrm>
                <a:off x="9693" y="5332"/>
                <a:ext cx="1541" cy="598"/>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a:t>
                </a:r>
              </a:p>
            </p:txBody>
          </p:sp>
          <p:sp>
            <p:nvSpPr>
              <p:cNvPr id="23" name="圆角矩形 21">
                <a:extLst>
                  <a:ext uri="{FF2B5EF4-FFF2-40B4-BE49-F238E27FC236}">
                    <a16:creationId xmlns:a16="http://schemas.microsoft.com/office/drawing/2014/main" id="{64552C59-30FB-4B43-9CAB-840A1874379E}"/>
                  </a:ext>
                </a:extLst>
              </p:cNvPr>
              <p:cNvSpPr/>
              <p:nvPr/>
            </p:nvSpPr>
            <p:spPr>
              <a:xfrm>
                <a:off x="8041" y="5930"/>
                <a:ext cx="1541" cy="598"/>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值</a:t>
                </a:r>
              </a:p>
            </p:txBody>
          </p:sp>
          <p:sp>
            <p:nvSpPr>
              <p:cNvPr id="24" name="圆角矩形 22">
                <a:extLst>
                  <a:ext uri="{FF2B5EF4-FFF2-40B4-BE49-F238E27FC236}">
                    <a16:creationId xmlns:a16="http://schemas.microsoft.com/office/drawing/2014/main" id="{0FDDF271-4A51-4F30-BE4D-4B0FCAE66169}"/>
                  </a:ext>
                </a:extLst>
              </p:cNvPr>
              <p:cNvSpPr/>
              <p:nvPr/>
            </p:nvSpPr>
            <p:spPr>
              <a:xfrm>
                <a:off x="9693" y="5930"/>
                <a:ext cx="1541" cy="598"/>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a:t>
                </a:r>
              </a:p>
            </p:txBody>
          </p:sp>
          <p:sp>
            <p:nvSpPr>
              <p:cNvPr id="25" name="圆角矩形 23">
                <a:extLst>
                  <a:ext uri="{FF2B5EF4-FFF2-40B4-BE49-F238E27FC236}">
                    <a16:creationId xmlns:a16="http://schemas.microsoft.com/office/drawing/2014/main" id="{6D9735BB-B6DE-4746-BEF9-374D0D2F55CC}"/>
                  </a:ext>
                </a:extLst>
              </p:cNvPr>
              <p:cNvSpPr/>
              <p:nvPr/>
            </p:nvSpPr>
            <p:spPr>
              <a:xfrm>
                <a:off x="7972" y="4710"/>
                <a:ext cx="3349" cy="1997"/>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0F3E50FD-5EEC-4F06-BF49-9CCE24B5112D}"/>
                  </a:ext>
                </a:extLst>
              </p:cNvPr>
              <p:cNvSpPr txBox="1"/>
              <p:nvPr/>
            </p:nvSpPr>
            <p:spPr>
              <a:xfrm>
                <a:off x="9055" y="4801"/>
                <a:ext cx="1090" cy="531"/>
              </a:xfrm>
              <a:prstGeom prst="rect">
                <a:avLst/>
              </a:prstGeom>
              <a:noFill/>
            </p:spPr>
            <p:txBody>
              <a:bodyPr wrap="none" rtlCol="0">
                <a:spAutoFit/>
              </a:bodyPr>
              <a:lstStyle/>
              <a:p>
                <a:r>
                  <a:rPr lang="zh-CN" altLang="en-US" sz="1600"/>
                  <a:t>超列</a:t>
                </a:r>
                <a:r>
                  <a:rPr lang="en-US" altLang="zh-CN" sz="1600"/>
                  <a:t>1</a:t>
                </a:r>
              </a:p>
            </p:txBody>
          </p:sp>
        </p:grpSp>
        <p:grpSp>
          <p:nvGrpSpPr>
            <p:cNvPr id="14" name="组合 13">
              <a:extLst>
                <a:ext uri="{FF2B5EF4-FFF2-40B4-BE49-F238E27FC236}">
                  <a16:creationId xmlns:a16="http://schemas.microsoft.com/office/drawing/2014/main" id="{539502D3-687B-45B7-97CF-376BB0EB20AC}"/>
                </a:ext>
              </a:extLst>
            </p:cNvPr>
            <p:cNvGrpSpPr/>
            <p:nvPr/>
          </p:nvGrpSpPr>
          <p:grpSpPr>
            <a:xfrm>
              <a:off x="11616" y="7374"/>
              <a:ext cx="3349" cy="1997"/>
              <a:chOff x="7972" y="4710"/>
              <a:chExt cx="3349" cy="1997"/>
            </a:xfrm>
          </p:grpSpPr>
          <p:sp>
            <p:nvSpPr>
              <p:cNvPr id="15" name="圆角矩形 26">
                <a:extLst>
                  <a:ext uri="{FF2B5EF4-FFF2-40B4-BE49-F238E27FC236}">
                    <a16:creationId xmlns:a16="http://schemas.microsoft.com/office/drawing/2014/main" id="{F5458CF4-B620-4B45-B218-77D36055DDDF}"/>
                  </a:ext>
                </a:extLst>
              </p:cNvPr>
              <p:cNvSpPr/>
              <p:nvPr/>
            </p:nvSpPr>
            <p:spPr>
              <a:xfrm>
                <a:off x="8041" y="5332"/>
                <a:ext cx="1541" cy="598"/>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列 </a:t>
                </a:r>
                <a:r>
                  <a:rPr lang="en-US" altLang="zh-CN" sz="1600">
                    <a:solidFill>
                      <a:schemeClr val="tx1"/>
                    </a:solidFill>
                  </a:rPr>
                  <a:t>1</a:t>
                </a:r>
              </a:p>
            </p:txBody>
          </p:sp>
          <p:sp>
            <p:nvSpPr>
              <p:cNvPr id="16" name="圆角矩形 27">
                <a:extLst>
                  <a:ext uri="{FF2B5EF4-FFF2-40B4-BE49-F238E27FC236}">
                    <a16:creationId xmlns:a16="http://schemas.microsoft.com/office/drawing/2014/main" id="{6332C64F-4832-42CC-95EA-D790260013F7}"/>
                  </a:ext>
                </a:extLst>
              </p:cNvPr>
              <p:cNvSpPr/>
              <p:nvPr/>
            </p:nvSpPr>
            <p:spPr>
              <a:xfrm>
                <a:off x="9693" y="5332"/>
                <a:ext cx="1541" cy="598"/>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a:t>
                </a:r>
              </a:p>
            </p:txBody>
          </p:sp>
          <p:sp>
            <p:nvSpPr>
              <p:cNvPr id="17" name="圆角矩形 28">
                <a:extLst>
                  <a:ext uri="{FF2B5EF4-FFF2-40B4-BE49-F238E27FC236}">
                    <a16:creationId xmlns:a16="http://schemas.microsoft.com/office/drawing/2014/main" id="{D12394BC-1823-4FE3-B9FC-B7EA55C56BD7}"/>
                  </a:ext>
                </a:extLst>
              </p:cNvPr>
              <p:cNvSpPr/>
              <p:nvPr/>
            </p:nvSpPr>
            <p:spPr>
              <a:xfrm>
                <a:off x="8041" y="5930"/>
                <a:ext cx="1541" cy="598"/>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值</a:t>
                </a:r>
              </a:p>
            </p:txBody>
          </p:sp>
          <p:sp>
            <p:nvSpPr>
              <p:cNvPr id="18" name="圆角矩形 29">
                <a:extLst>
                  <a:ext uri="{FF2B5EF4-FFF2-40B4-BE49-F238E27FC236}">
                    <a16:creationId xmlns:a16="http://schemas.microsoft.com/office/drawing/2014/main" id="{98F254BC-2CD2-4AE2-938E-D8B8CFA85A9D}"/>
                  </a:ext>
                </a:extLst>
              </p:cNvPr>
              <p:cNvSpPr/>
              <p:nvPr/>
            </p:nvSpPr>
            <p:spPr>
              <a:xfrm>
                <a:off x="9693" y="5930"/>
                <a:ext cx="1541" cy="598"/>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a:t>
                </a:r>
              </a:p>
            </p:txBody>
          </p:sp>
          <p:sp>
            <p:nvSpPr>
              <p:cNvPr id="19" name="圆角矩形 30">
                <a:extLst>
                  <a:ext uri="{FF2B5EF4-FFF2-40B4-BE49-F238E27FC236}">
                    <a16:creationId xmlns:a16="http://schemas.microsoft.com/office/drawing/2014/main" id="{775C6F57-1BBF-4222-8A41-7E6520588660}"/>
                  </a:ext>
                </a:extLst>
              </p:cNvPr>
              <p:cNvSpPr/>
              <p:nvPr/>
            </p:nvSpPr>
            <p:spPr>
              <a:xfrm>
                <a:off x="7972" y="4710"/>
                <a:ext cx="3349" cy="1997"/>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A21BB565-2B14-4122-A691-A1BDB91EB5F5}"/>
                  </a:ext>
                </a:extLst>
              </p:cNvPr>
              <p:cNvSpPr txBox="1"/>
              <p:nvPr/>
            </p:nvSpPr>
            <p:spPr>
              <a:xfrm>
                <a:off x="9055" y="4801"/>
                <a:ext cx="1370" cy="531"/>
              </a:xfrm>
              <a:prstGeom prst="rect">
                <a:avLst/>
              </a:prstGeom>
              <a:noFill/>
            </p:spPr>
            <p:txBody>
              <a:bodyPr wrap="none" rtlCol="0">
                <a:spAutoFit/>
              </a:bodyPr>
              <a:lstStyle/>
              <a:p>
                <a:r>
                  <a:rPr lang="zh-CN" altLang="en-US" sz="1600"/>
                  <a:t>超列</a:t>
                </a:r>
                <a:r>
                  <a:rPr lang="en-US" altLang="zh-CN" sz="1600"/>
                  <a:t>……</a:t>
                </a:r>
              </a:p>
            </p:txBody>
          </p:sp>
        </p:grpSp>
      </p:grpSp>
      <p:sp>
        <p:nvSpPr>
          <p:cNvPr id="4" name="灯片编号占位符 3">
            <a:extLst>
              <a:ext uri="{FF2B5EF4-FFF2-40B4-BE49-F238E27FC236}">
                <a16:creationId xmlns:a16="http://schemas.microsoft.com/office/drawing/2014/main" id="{77F5AF30-4E9E-9B4E-96DC-2DD81DD2D2F9}"/>
              </a:ext>
            </a:extLst>
          </p:cNvPr>
          <p:cNvSpPr>
            <a:spLocks noGrp="1"/>
          </p:cNvSpPr>
          <p:nvPr>
            <p:ph type="sldNum" sz="quarter" idx="12"/>
          </p:nvPr>
        </p:nvSpPr>
        <p:spPr/>
        <p:txBody>
          <a:bodyPr/>
          <a:lstStyle/>
          <a:p>
            <a:fld id="{B13F0FA4-29F4-4B1D-A16B-0D7169EBD889}" type="slidenum">
              <a:rPr lang="en-US" smtClean="0"/>
              <a:t>37</a:t>
            </a:fld>
            <a:endParaRPr lang="en-US" dirty="0"/>
          </a:p>
        </p:txBody>
      </p:sp>
    </p:spTree>
    <p:extLst>
      <p:ext uri="{BB962C8B-B14F-4D97-AF65-F5344CB8AC3E}">
        <p14:creationId xmlns:p14="http://schemas.microsoft.com/office/powerpoint/2010/main" val="19412276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847866-B012-41E0-A404-23CA2D246D66}"/>
              </a:ext>
            </a:extLst>
          </p:cNvPr>
          <p:cNvSpPr>
            <a:spLocks noGrp="1"/>
          </p:cNvSpPr>
          <p:nvPr>
            <p:ph type="title"/>
          </p:nvPr>
        </p:nvSpPr>
        <p:spPr/>
        <p:txBody>
          <a:bodyPr/>
          <a:lstStyle/>
          <a:p>
            <a:r>
              <a:rPr lang="en-US" altLang="zh-CN" dirty="0"/>
              <a:t>3.3 </a:t>
            </a:r>
            <a:r>
              <a:rPr lang="zh-CN" altLang="en-US" dirty="0"/>
              <a:t>大数据的组织管理模式</a:t>
            </a:r>
          </a:p>
        </p:txBody>
      </p:sp>
      <p:sp>
        <p:nvSpPr>
          <p:cNvPr id="3" name="内容占位符 2">
            <a:extLst>
              <a:ext uri="{FF2B5EF4-FFF2-40B4-BE49-F238E27FC236}">
                <a16:creationId xmlns:a16="http://schemas.microsoft.com/office/drawing/2014/main" id="{3337CD91-9FF7-4387-996A-824101E8E4B5}"/>
              </a:ext>
            </a:extLst>
          </p:cNvPr>
          <p:cNvSpPr>
            <a:spLocks noGrp="1"/>
          </p:cNvSpPr>
          <p:nvPr>
            <p:ph idx="1"/>
          </p:nvPr>
        </p:nvSpPr>
        <p:spPr>
          <a:xfrm>
            <a:off x="680483" y="1160756"/>
            <a:ext cx="10930269" cy="2741773"/>
          </a:xfrm>
        </p:spPr>
        <p:txBody>
          <a:bodyPr/>
          <a:lstStyle/>
          <a:p>
            <a:r>
              <a:rPr lang="zh-CN" altLang="en-US" dirty="0"/>
              <a:t>列族存储数据库：</a:t>
            </a:r>
            <a:r>
              <a:rPr lang="en-US" altLang="zh-CN" dirty="0"/>
              <a:t>HBase</a:t>
            </a:r>
          </a:p>
          <a:p>
            <a:pPr lvl="1"/>
            <a:r>
              <a:rPr lang="en-US" altLang="zh-CN" dirty="0"/>
              <a:t>HBase</a:t>
            </a:r>
            <a:r>
              <a:rPr lang="zh-CN" altLang="en-US" dirty="0"/>
              <a:t>是一个高可靠性、高性能、面向列、可伸缩的分布式存储系统</a:t>
            </a:r>
            <a:endParaRPr lang="en-US" altLang="zh-CN" dirty="0"/>
          </a:p>
          <a:p>
            <a:pPr lvl="1"/>
            <a:r>
              <a:rPr lang="zh-CN" altLang="en-US" dirty="0"/>
              <a:t>该技术来源于 </a:t>
            </a:r>
            <a:r>
              <a:rPr lang="en-US" altLang="zh-CN" dirty="0"/>
              <a:t>Fay Chang </a:t>
            </a:r>
            <a:r>
              <a:rPr lang="zh-CN" altLang="en-US" dirty="0"/>
              <a:t>所撰写的</a:t>
            </a:r>
            <a:r>
              <a:rPr lang="en-US" altLang="zh-CN" dirty="0"/>
              <a:t>Google</a:t>
            </a:r>
            <a:r>
              <a:rPr lang="zh-CN" altLang="en-US" dirty="0"/>
              <a:t>论文“</a:t>
            </a:r>
            <a:r>
              <a:rPr lang="en-US" altLang="zh-CN" dirty="0" err="1"/>
              <a:t>BigTable</a:t>
            </a:r>
            <a:r>
              <a:rPr lang="zh-CN" altLang="en-US" dirty="0"/>
              <a:t>：一个结构化数据的分布式存储系统”</a:t>
            </a:r>
          </a:p>
        </p:txBody>
      </p:sp>
      <p:sp>
        <p:nvSpPr>
          <p:cNvPr id="6" name="文本框 13">
            <a:extLst>
              <a:ext uri="{FF2B5EF4-FFF2-40B4-BE49-F238E27FC236}">
                <a16:creationId xmlns:a16="http://schemas.microsoft.com/office/drawing/2014/main" id="{AF43DF15-39A7-4366-88E4-AEED12E7274F}"/>
              </a:ext>
            </a:extLst>
          </p:cNvPr>
          <p:cNvSpPr txBox="1">
            <a:spLocks noChangeArrowheads="1"/>
          </p:cNvSpPr>
          <p:nvPr/>
        </p:nvSpPr>
        <p:spPr bwMode="auto">
          <a:xfrm>
            <a:off x="1483405" y="3025666"/>
            <a:ext cx="9723665" cy="1485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宋体" panose="02010600030101010101" pitchFamily="2" charset="-122"/>
              </a:defRPr>
            </a:lvl9pPr>
          </a:lstStyle>
          <a:p>
            <a:pPr>
              <a:lnSpc>
                <a:spcPct val="130000"/>
              </a:lnSpc>
              <a:spcBef>
                <a:spcPct val="0"/>
              </a:spcBef>
              <a:buFontTx/>
              <a:buNone/>
            </a:pPr>
            <a:r>
              <a:rPr lang="en-US" altLang="zh-CN" sz="2400" dirty="0">
                <a:ea typeface="微软雅黑" panose="020B0503020204020204" pitchFamily="34" charset="-122"/>
              </a:rPr>
              <a:t>HBase – Hadoop Database</a:t>
            </a:r>
            <a:r>
              <a:rPr lang="zh-CN" altLang="en-US" sz="2400" dirty="0">
                <a:ea typeface="微软雅黑" panose="020B0503020204020204" pitchFamily="34" charset="-122"/>
              </a:rPr>
              <a:t>，具有高可靠性、高性能、面向列、可伸缩等特点，利用</a:t>
            </a:r>
            <a:r>
              <a:rPr lang="en-US" altLang="zh-CN" sz="2400" dirty="0">
                <a:ea typeface="微软雅黑" panose="020B0503020204020204" pitchFamily="34" charset="-122"/>
              </a:rPr>
              <a:t>HBase</a:t>
            </a:r>
            <a:r>
              <a:rPr lang="zh-CN" altLang="en-US" sz="2400" dirty="0">
                <a:ea typeface="微软雅黑" panose="020B0503020204020204" pitchFamily="34" charset="-122"/>
              </a:rPr>
              <a:t>技术可在廉价</a:t>
            </a:r>
            <a:r>
              <a:rPr lang="en-US" altLang="zh-CN" sz="2400" dirty="0">
                <a:ea typeface="微软雅黑" panose="020B0503020204020204" pitchFamily="34" charset="-122"/>
              </a:rPr>
              <a:t>PC Server</a:t>
            </a:r>
            <a:r>
              <a:rPr lang="zh-CN" altLang="en-US" sz="2400" dirty="0">
                <a:ea typeface="微软雅黑" panose="020B0503020204020204" pitchFamily="34" charset="-122"/>
              </a:rPr>
              <a:t>上搭建起大规模结构化存储集群。</a:t>
            </a:r>
          </a:p>
        </p:txBody>
      </p:sp>
      <p:pic>
        <p:nvPicPr>
          <p:cNvPr id="7" name="图片 2">
            <a:extLst>
              <a:ext uri="{FF2B5EF4-FFF2-40B4-BE49-F238E27FC236}">
                <a16:creationId xmlns:a16="http://schemas.microsoft.com/office/drawing/2014/main" id="{1BD1193E-39DA-4561-B899-BBE63951414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33575" y="4878908"/>
            <a:ext cx="4010025"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3">
            <a:extLst>
              <a:ext uri="{FF2B5EF4-FFF2-40B4-BE49-F238E27FC236}">
                <a16:creationId xmlns:a16="http://schemas.microsoft.com/office/drawing/2014/main" id="{6DC7F038-AEE1-4DFD-8618-A89E849DE2E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45238" y="4680471"/>
            <a:ext cx="3343275"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a:extLst>
              <a:ext uri="{FF2B5EF4-FFF2-40B4-BE49-F238E27FC236}">
                <a16:creationId xmlns:a16="http://schemas.microsoft.com/office/drawing/2014/main" id="{96ED8BDF-D5BA-0C48-96AC-25EE3C0FBD2E}"/>
              </a:ext>
            </a:extLst>
          </p:cNvPr>
          <p:cNvSpPr>
            <a:spLocks noGrp="1"/>
          </p:cNvSpPr>
          <p:nvPr>
            <p:ph type="sldNum" sz="quarter" idx="12"/>
          </p:nvPr>
        </p:nvSpPr>
        <p:spPr/>
        <p:txBody>
          <a:bodyPr/>
          <a:lstStyle/>
          <a:p>
            <a:fld id="{B13F0FA4-29F4-4B1D-A16B-0D7169EBD889}" type="slidenum">
              <a:rPr lang="en-US" smtClean="0"/>
              <a:t>38</a:t>
            </a:fld>
            <a:endParaRPr lang="en-US" dirty="0"/>
          </a:p>
        </p:txBody>
      </p:sp>
    </p:spTree>
    <p:extLst>
      <p:ext uri="{BB962C8B-B14F-4D97-AF65-F5344CB8AC3E}">
        <p14:creationId xmlns:p14="http://schemas.microsoft.com/office/powerpoint/2010/main" val="16032649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4513C-1D76-44F8-AD6F-3ACC1C846283}"/>
              </a:ext>
            </a:extLst>
          </p:cNvPr>
          <p:cNvSpPr>
            <a:spLocks noGrp="1"/>
          </p:cNvSpPr>
          <p:nvPr>
            <p:ph type="title"/>
          </p:nvPr>
        </p:nvSpPr>
        <p:spPr/>
        <p:txBody>
          <a:bodyPr/>
          <a:lstStyle/>
          <a:p>
            <a:r>
              <a:rPr lang="en-US" altLang="zh-CN" dirty="0"/>
              <a:t>3.3 </a:t>
            </a:r>
            <a:r>
              <a:rPr lang="zh-CN" altLang="en-US" dirty="0"/>
              <a:t>大数据的组织管理模式</a:t>
            </a:r>
            <a:endParaRPr lang="en-US" dirty="0"/>
          </a:p>
        </p:txBody>
      </p:sp>
      <p:sp>
        <p:nvSpPr>
          <p:cNvPr id="3" name="Content Placeholder 2">
            <a:extLst>
              <a:ext uri="{FF2B5EF4-FFF2-40B4-BE49-F238E27FC236}">
                <a16:creationId xmlns:a16="http://schemas.microsoft.com/office/drawing/2014/main" id="{A1DA0AD8-FDC6-45EE-A15B-3B578125A53C}"/>
              </a:ext>
            </a:extLst>
          </p:cNvPr>
          <p:cNvSpPr>
            <a:spLocks noGrp="1"/>
          </p:cNvSpPr>
          <p:nvPr>
            <p:ph idx="1"/>
          </p:nvPr>
        </p:nvSpPr>
        <p:spPr/>
        <p:txBody>
          <a:bodyPr/>
          <a:lstStyle/>
          <a:p>
            <a:r>
              <a:rPr lang="en-US" dirty="0"/>
              <a:t>HBase</a:t>
            </a:r>
            <a:r>
              <a:rPr lang="zh-CN" altLang="en-US" dirty="0"/>
              <a:t>定位</a:t>
            </a:r>
            <a:endParaRPr lang="en-US" altLang="zh-CN" dirty="0"/>
          </a:p>
          <a:p>
            <a:pPr lvl="1"/>
            <a:r>
              <a:rPr lang="en-US" altLang="zh-CN" dirty="0"/>
              <a:t>HBASE</a:t>
            </a:r>
            <a:r>
              <a:rPr lang="zh-CN" altLang="en-US" dirty="0"/>
              <a:t>是存储</a:t>
            </a:r>
          </a:p>
          <a:p>
            <a:pPr lvl="1"/>
            <a:r>
              <a:rPr lang="en-US" altLang="zh-CN" dirty="0"/>
              <a:t>Hadoop HDFS</a:t>
            </a:r>
            <a:r>
              <a:rPr lang="zh-CN" altLang="en-US" dirty="0"/>
              <a:t>作为其文件存储系统</a:t>
            </a:r>
            <a:endParaRPr lang="en-US" altLang="zh-CN" dirty="0"/>
          </a:p>
          <a:p>
            <a:pPr lvl="1"/>
            <a:r>
              <a:rPr lang="zh-CN" altLang="en-US" dirty="0"/>
              <a:t>实时随机读写</a:t>
            </a:r>
          </a:p>
          <a:p>
            <a:pPr lvl="1"/>
            <a:endParaRPr lang="en-US" dirty="0"/>
          </a:p>
        </p:txBody>
      </p:sp>
      <p:pic>
        <p:nvPicPr>
          <p:cNvPr id="4" name="图片 13" descr="hadoop_ecosystem.JPG">
            <a:extLst>
              <a:ext uri="{FF2B5EF4-FFF2-40B4-BE49-F238E27FC236}">
                <a16:creationId xmlns:a16="http://schemas.microsoft.com/office/drawing/2014/main" id="{055EDD4C-6E38-4887-970D-01D8CF39E1F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45617" y="1842181"/>
            <a:ext cx="5494306" cy="4122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a:extLst>
              <a:ext uri="{FF2B5EF4-FFF2-40B4-BE49-F238E27FC236}">
                <a16:creationId xmlns:a16="http://schemas.microsoft.com/office/drawing/2014/main" id="{7FBB2878-02E8-4E4C-8D15-3E7D1FFE76CF}"/>
              </a:ext>
            </a:extLst>
          </p:cNvPr>
          <p:cNvSpPr/>
          <p:nvPr/>
        </p:nvSpPr>
        <p:spPr>
          <a:xfrm>
            <a:off x="7103445" y="4167740"/>
            <a:ext cx="1915427" cy="677206"/>
          </a:xfrm>
          <a:prstGeom prst="ellipse">
            <a:avLst/>
          </a:prstGeom>
          <a:noFill/>
          <a:ln w="44450">
            <a:solidFill>
              <a:srgbClr val="FF9933"/>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灯片编号占位符 5">
            <a:extLst>
              <a:ext uri="{FF2B5EF4-FFF2-40B4-BE49-F238E27FC236}">
                <a16:creationId xmlns:a16="http://schemas.microsoft.com/office/drawing/2014/main" id="{9081B577-BC9B-3F43-8CF0-92AF5BA89933}"/>
              </a:ext>
            </a:extLst>
          </p:cNvPr>
          <p:cNvSpPr>
            <a:spLocks noGrp="1"/>
          </p:cNvSpPr>
          <p:nvPr>
            <p:ph type="sldNum" sz="quarter" idx="12"/>
          </p:nvPr>
        </p:nvSpPr>
        <p:spPr/>
        <p:txBody>
          <a:bodyPr/>
          <a:lstStyle/>
          <a:p>
            <a:fld id="{B13F0FA4-29F4-4B1D-A16B-0D7169EBD889}" type="slidenum">
              <a:rPr lang="en-US" smtClean="0"/>
              <a:t>39</a:t>
            </a:fld>
            <a:endParaRPr lang="en-US" dirty="0"/>
          </a:p>
        </p:txBody>
      </p:sp>
    </p:spTree>
    <p:extLst>
      <p:ext uri="{BB962C8B-B14F-4D97-AF65-F5344CB8AC3E}">
        <p14:creationId xmlns:p14="http://schemas.microsoft.com/office/powerpoint/2010/main" val="3883575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73ED0-16F1-4B62-8367-2DC6341DF57C}"/>
              </a:ext>
            </a:extLst>
          </p:cNvPr>
          <p:cNvSpPr>
            <a:spLocks noGrp="1"/>
          </p:cNvSpPr>
          <p:nvPr>
            <p:ph type="title"/>
          </p:nvPr>
        </p:nvSpPr>
        <p:spPr/>
        <p:txBody>
          <a:bodyPr/>
          <a:lstStyle/>
          <a:p>
            <a:r>
              <a:rPr lang="en-US" altLang="zh-CN" dirty="0"/>
              <a:t>3.1 </a:t>
            </a:r>
            <a:r>
              <a:rPr lang="zh-CN" altLang="en-US" dirty="0"/>
              <a:t>大数据管理挑战</a:t>
            </a:r>
            <a:endParaRPr lang="en-US" dirty="0"/>
          </a:p>
        </p:txBody>
      </p:sp>
      <p:sp>
        <p:nvSpPr>
          <p:cNvPr id="3" name="Content Placeholder 2">
            <a:extLst>
              <a:ext uri="{FF2B5EF4-FFF2-40B4-BE49-F238E27FC236}">
                <a16:creationId xmlns:a16="http://schemas.microsoft.com/office/drawing/2014/main" id="{40EE0923-0627-48A6-865F-51C20D38B244}"/>
              </a:ext>
            </a:extLst>
          </p:cNvPr>
          <p:cNvSpPr>
            <a:spLocks noGrp="1"/>
          </p:cNvSpPr>
          <p:nvPr>
            <p:ph idx="1"/>
          </p:nvPr>
        </p:nvSpPr>
        <p:spPr>
          <a:xfrm>
            <a:off x="680483" y="1160757"/>
            <a:ext cx="10930269" cy="1201443"/>
          </a:xfrm>
        </p:spPr>
        <p:txBody>
          <a:bodyPr/>
          <a:lstStyle/>
          <a:p>
            <a:r>
              <a:rPr lang="zh-CN" altLang="en-US" dirty="0"/>
              <a:t>面向数据管理的大数据特征：巨大的数据规模</a:t>
            </a:r>
            <a:endParaRPr lang="en-US" dirty="0"/>
          </a:p>
        </p:txBody>
      </p:sp>
      <p:pic>
        <p:nvPicPr>
          <p:cNvPr id="4" name="图片 1">
            <a:extLst>
              <a:ext uri="{FF2B5EF4-FFF2-40B4-BE49-F238E27FC236}">
                <a16:creationId xmlns:a16="http://schemas.microsoft.com/office/drawing/2014/main" id="{BFD7EAE7-2525-4C7A-8A67-62A89DD508A8}"/>
              </a:ext>
            </a:extLst>
          </p:cNvPr>
          <p:cNvPicPr preferRelativeResize="0">
            <a:picLocks noChangeArrowheads="1"/>
          </p:cNvPicPr>
          <p:nvPr/>
        </p:nvPicPr>
        <p:blipFill>
          <a:blip r:embed="rId2">
            <a:extLst>
              <a:ext uri="{28A0092B-C50C-407E-A947-70E740481C1C}">
                <a14:useLocalDpi xmlns:a14="http://schemas.microsoft.com/office/drawing/2010/main" val="0"/>
              </a:ext>
            </a:extLst>
          </a:blip>
          <a:srcRect b="5734"/>
          <a:stretch>
            <a:fillRect/>
          </a:stretch>
        </p:blipFill>
        <p:spPr bwMode="auto">
          <a:xfrm>
            <a:off x="1690157" y="1607167"/>
            <a:ext cx="8642350" cy="417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1">
            <a:extLst>
              <a:ext uri="{FF2B5EF4-FFF2-40B4-BE49-F238E27FC236}">
                <a16:creationId xmlns:a16="http://schemas.microsoft.com/office/drawing/2014/main" id="{41BE57DF-6DB5-4ED3-8A82-30DB5642750E}"/>
              </a:ext>
            </a:extLst>
          </p:cNvPr>
          <p:cNvSpPr>
            <a:spLocks noChangeArrowheads="1"/>
          </p:cNvSpPr>
          <p:nvPr/>
        </p:nvSpPr>
        <p:spPr bwMode="auto">
          <a:xfrm>
            <a:off x="443023" y="5786465"/>
            <a:ext cx="11136619" cy="1015663"/>
          </a:xfrm>
          <a:prstGeom prst="rect">
            <a:avLst/>
          </a:prstGeom>
          <a:solidFill>
            <a:schemeClr val="bg1"/>
          </a:solidFill>
          <a:ln>
            <a:noFill/>
          </a:ln>
          <a:effectLst>
            <a:outerShdw dist="17961" dir="2700000" algn="ctr" rotWithShape="0">
              <a:srgbClr val="708688"/>
            </a:outerShdw>
          </a:effectLst>
        </p:spPr>
        <p:txBody>
          <a:bodyPr wrap="square" anchor="ctr">
            <a:spAutoFit/>
          </a:bodyPr>
          <a:lstStyle>
            <a:lvl1pPr algn="ctr" eaLnBrk="0" hangingPunct="0">
              <a:tabLst>
                <a:tab pos="2660650" algn="l"/>
              </a:tabLst>
              <a:defRPr>
                <a:solidFill>
                  <a:schemeClr val="tx1"/>
                </a:solidFill>
                <a:latin typeface="Arial" panose="020B0604020202020204" pitchFamily="34" charset="0"/>
                <a:ea typeface="宋体" panose="02010600030101010101" pitchFamily="2" charset="-122"/>
              </a:defRPr>
            </a:lvl1pPr>
            <a:lvl2pPr algn="ctr" eaLnBrk="0" hangingPunct="0">
              <a:tabLst>
                <a:tab pos="2660650" algn="l"/>
              </a:tabLst>
              <a:defRPr>
                <a:solidFill>
                  <a:schemeClr val="tx1"/>
                </a:solidFill>
                <a:latin typeface="Arial" panose="020B0604020202020204" pitchFamily="34" charset="0"/>
                <a:ea typeface="宋体" panose="02010600030101010101" pitchFamily="2" charset="-122"/>
              </a:defRPr>
            </a:lvl2pPr>
            <a:lvl3pPr algn="ctr" eaLnBrk="0" hangingPunct="0">
              <a:tabLst>
                <a:tab pos="2660650" algn="l"/>
              </a:tabLst>
              <a:defRPr>
                <a:solidFill>
                  <a:schemeClr val="tx1"/>
                </a:solidFill>
                <a:latin typeface="Arial" panose="020B0604020202020204" pitchFamily="34" charset="0"/>
                <a:ea typeface="宋体" panose="02010600030101010101" pitchFamily="2" charset="-122"/>
              </a:defRPr>
            </a:lvl3pPr>
            <a:lvl4pPr algn="ctr" eaLnBrk="0" hangingPunct="0">
              <a:tabLst>
                <a:tab pos="2660650" algn="l"/>
              </a:tabLst>
              <a:defRPr>
                <a:solidFill>
                  <a:schemeClr val="tx1"/>
                </a:solidFill>
                <a:latin typeface="Arial" panose="020B0604020202020204" pitchFamily="34" charset="0"/>
                <a:ea typeface="宋体" panose="02010600030101010101" pitchFamily="2" charset="-122"/>
              </a:defRPr>
            </a:lvl4pPr>
            <a:lvl5pPr marL="285750" indent="-285750" algn="ctr" eaLnBrk="0" hangingPunct="0">
              <a:tabLst>
                <a:tab pos="2660650" algn="l"/>
              </a:tabLst>
              <a:defRPr>
                <a:solidFill>
                  <a:schemeClr val="tx1"/>
                </a:solidFill>
                <a:latin typeface="Arial" panose="020B0604020202020204" pitchFamily="34" charset="0"/>
                <a:ea typeface="宋体" panose="02010600030101010101" pitchFamily="2" charset="-122"/>
              </a:defRPr>
            </a:lvl5pPr>
            <a:lvl6pPr marL="742950" indent="-285750" algn="ctr" eaLnBrk="0" fontAlgn="base" hangingPunct="0">
              <a:spcBef>
                <a:spcPct val="0"/>
              </a:spcBef>
              <a:spcAft>
                <a:spcPct val="0"/>
              </a:spcAft>
              <a:buSzPct val="100000"/>
              <a:buFont typeface="Arial" panose="020B0604020202020204" pitchFamily="34" charset="0"/>
              <a:tabLst>
                <a:tab pos="2660650" algn="l"/>
              </a:tabLst>
              <a:defRPr>
                <a:solidFill>
                  <a:schemeClr val="tx1"/>
                </a:solidFill>
                <a:latin typeface="Arial" panose="020B0604020202020204" pitchFamily="34" charset="0"/>
                <a:ea typeface="宋体" panose="02010600030101010101" pitchFamily="2" charset="-122"/>
              </a:defRPr>
            </a:lvl6pPr>
            <a:lvl7pPr marL="1200150" indent="-285750" algn="ctr" eaLnBrk="0" fontAlgn="base" hangingPunct="0">
              <a:spcBef>
                <a:spcPct val="0"/>
              </a:spcBef>
              <a:spcAft>
                <a:spcPct val="0"/>
              </a:spcAft>
              <a:buSzPct val="100000"/>
              <a:buFont typeface="Arial" panose="020B0604020202020204" pitchFamily="34" charset="0"/>
              <a:tabLst>
                <a:tab pos="2660650" algn="l"/>
              </a:tabLst>
              <a:defRPr>
                <a:solidFill>
                  <a:schemeClr val="tx1"/>
                </a:solidFill>
                <a:latin typeface="Arial" panose="020B0604020202020204" pitchFamily="34" charset="0"/>
                <a:ea typeface="宋体" panose="02010600030101010101" pitchFamily="2" charset="-122"/>
              </a:defRPr>
            </a:lvl7pPr>
            <a:lvl8pPr marL="1657350" indent="-285750" algn="ctr" eaLnBrk="0" fontAlgn="base" hangingPunct="0">
              <a:spcBef>
                <a:spcPct val="0"/>
              </a:spcBef>
              <a:spcAft>
                <a:spcPct val="0"/>
              </a:spcAft>
              <a:buSzPct val="100000"/>
              <a:buFont typeface="Arial" panose="020B0604020202020204" pitchFamily="34" charset="0"/>
              <a:tabLst>
                <a:tab pos="2660650" algn="l"/>
              </a:tabLst>
              <a:defRPr>
                <a:solidFill>
                  <a:schemeClr val="tx1"/>
                </a:solidFill>
                <a:latin typeface="Arial" panose="020B0604020202020204" pitchFamily="34" charset="0"/>
                <a:ea typeface="宋体" panose="02010600030101010101" pitchFamily="2" charset="-122"/>
              </a:defRPr>
            </a:lvl8pPr>
            <a:lvl9pPr marL="2114550" indent="-285750" algn="ctr" eaLnBrk="0" fontAlgn="base" hangingPunct="0">
              <a:spcBef>
                <a:spcPct val="0"/>
              </a:spcBef>
              <a:spcAft>
                <a:spcPct val="0"/>
              </a:spcAft>
              <a:buSzPct val="100000"/>
              <a:buFont typeface="Arial" panose="020B0604020202020204" pitchFamily="34" charset="0"/>
              <a:tabLst>
                <a:tab pos="2660650" algn="l"/>
              </a:tabLst>
              <a:defRPr>
                <a:solidFill>
                  <a:schemeClr val="tx1"/>
                </a:solidFill>
                <a:latin typeface="Arial" panose="020B0604020202020204" pitchFamily="34" charset="0"/>
                <a:ea typeface="宋体" panose="02010600030101010101" pitchFamily="2" charset="-122"/>
              </a:defRPr>
            </a:lvl9pPr>
          </a:lstStyle>
          <a:p>
            <a:pPr lvl="4" algn="l">
              <a:buClr>
                <a:srgbClr val="000565"/>
              </a:buClr>
              <a:buFont typeface="Arial" panose="020B0604020202020204" pitchFamily="34" charset="0"/>
              <a:buBlip>
                <a:blip r:embed="rId3"/>
              </a:buBlip>
            </a:pPr>
            <a:r>
              <a:rPr lang="en-US" altLang="en-US" sz="1500" b="1" dirty="0" err="1">
                <a:solidFill>
                  <a:srgbClr val="000099"/>
                </a:solidFill>
                <a:latin typeface="微软雅黑" panose="020B0503020204020204" pitchFamily="34" charset="-122"/>
                <a:ea typeface="微软雅黑" panose="020B0503020204020204" pitchFamily="34" charset="-122"/>
              </a:rPr>
              <a:t>所有研究都表明，未来数年数据量会呈现指数增长。根据麦肯锡全球研究院</a:t>
            </a:r>
            <a:r>
              <a:rPr lang="en-US" altLang="en-US" sz="1500" b="1" dirty="0">
                <a:solidFill>
                  <a:srgbClr val="000099"/>
                </a:solidFill>
                <a:latin typeface="微软雅黑" panose="020B0503020204020204" pitchFamily="34" charset="-122"/>
                <a:ea typeface="微软雅黑" panose="020B0503020204020204" pitchFamily="34" charset="-122"/>
              </a:rPr>
              <a:t>（</a:t>
            </a:r>
            <a:r>
              <a:rPr lang="en-GB" altLang="en-US" sz="1500" b="1" dirty="0">
                <a:solidFill>
                  <a:srgbClr val="000099"/>
                </a:solidFill>
                <a:latin typeface="微软雅黑" panose="020B0503020204020204" pitchFamily="34" charset="-122"/>
                <a:ea typeface="微软雅黑" panose="020B0503020204020204" pitchFamily="34" charset="-122"/>
              </a:rPr>
              <a:t>MGI</a:t>
            </a:r>
            <a:r>
              <a:rPr lang="en-US" altLang="en-US" sz="1500" b="1" dirty="0">
                <a:solidFill>
                  <a:srgbClr val="000099"/>
                </a:solidFill>
                <a:latin typeface="微软雅黑" panose="020B0503020204020204" pitchFamily="34" charset="-122"/>
                <a:ea typeface="微软雅黑" panose="020B0503020204020204" pitchFamily="34" charset="-122"/>
              </a:rPr>
              <a:t>）</a:t>
            </a:r>
            <a:r>
              <a:rPr lang="en-US" altLang="en-US" sz="1500" b="1" dirty="0" err="1">
                <a:solidFill>
                  <a:srgbClr val="000099"/>
                </a:solidFill>
                <a:latin typeface="微软雅黑" panose="020B0503020204020204" pitchFamily="34" charset="-122"/>
                <a:ea typeface="微软雅黑" panose="020B0503020204020204" pitchFamily="34" charset="-122"/>
              </a:rPr>
              <a:t>估计，全球企业</a:t>
            </a:r>
            <a:r>
              <a:rPr lang="en-GB" altLang="en-US" sz="1500" b="1" dirty="0">
                <a:solidFill>
                  <a:srgbClr val="000099"/>
                </a:solidFill>
                <a:latin typeface="微软雅黑" panose="020B0503020204020204" pitchFamily="34" charset="-122"/>
                <a:ea typeface="微软雅黑" panose="020B0503020204020204" pitchFamily="34" charset="-122"/>
              </a:rPr>
              <a:t>2010</a:t>
            </a:r>
            <a:r>
              <a:rPr lang="en-US" altLang="en-US" sz="1500" b="1" dirty="0" err="1">
                <a:solidFill>
                  <a:srgbClr val="000099"/>
                </a:solidFill>
                <a:latin typeface="微软雅黑" panose="020B0503020204020204" pitchFamily="34" charset="-122"/>
                <a:ea typeface="微软雅黑" panose="020B0503020204020204" pitchFamily="34" charset="-122"/>
              </a:rPr>
              <a:t>年在硬盘上存储了超过</a:t>
            </a:r>
            <a:r>
              <a:rPr lang="en-GB" altLang="en-US" sz="1500" b="1" dirty="0">
                <a:solidFill>
                  <a:srgbClr val="000099"/>
                </a:solidFill>
                <a:latin typeface="微软雅黑" panose="020B0503020204020204" pitchFamily="34" charset="-122"/>
                <a:ea typeface="微软雅黑" panose="020B0503020204020204" pitchFamily="34" charset="-122"/>
              </a:rPr>
              <a:t>7EB</a:t>
            </a:r>
            <a:r>
              <a:rPr lang="en-US" altLang="en-US" sz="1500" b="1" dirty="0">
                <a:solidFill>
                  <a:srgbClr val="000099"/>
                </a:solidFill>
                <a:latin typeface="微软雅黑" panose="020B0503020204020204" pitchFamily="34" charset="-122"/>
                <a:ea typeface="微软雅黑" panose="020B0503020204020204" pitchFamily="34" charset="-122"/>
              </a:rPr>
              <a:t>（</a:t>
            </a:r>
            <a:r>
              <a:rPr lang="en-GB" altLang="en-US" sz="1500" b="1" dirty="0">
                <a:solidFill>
                  <a:srgbClr val="000099"/>
                </a:solidFill>
                <a:latin typeface="微软雅黑" panose="020B0503020204020204" pitchFamily="34" charset="-122"/>
                <a:ea typeface="微软雅黑" panose="020B0503020204020204" pitchFamily="34" charset="-122"/>
              </a:rPr>
              <a:t>1EB</a:t>
            </a:r>
            <a:r>
              <a:rPr lang="en-US" altLang="en-US" sz="1500" b="1" dirty="0" err="1">
                <a:solidFill>
                  <a:srgbClr val="000099"/>
                </a:solidFill>
                <a:latin typeface="微软雅黑" panose="020B0503020204020204" pitchFamily="34" charset="-122"/>
                <a:ea typeface="微软雅黑" panose="020B0503020204020204" pitchFamily="34" charset="-122"/>
              </a:rPr>
              <a:t>等于</a:t>
            </a:r>
            <a:r>
              <a:rPr lang="en-GB" altLang="en-US" sz="1500" b="1" dirty="0">
                <a:solidFill>
                  <a:srgbClr val="000099"/>
                </a:solidFill>
                <a:latin typeface="微软雅黑" panose="020B0503020204020204" pitchFamily="34" charset="-122"/>
                <a:ea typeface="微软雅黑" panose="020B0503020204020204" pitchFamily="34" charset="-122"/>
              </a:rPr>
              <a:t>10</a:t>
            </a:r>
            <a:r>
              <a:rPr lang="en-US" altLang="en-US" sz="1500" b="1" dirty="0">
                <a:solidFill>
                  <a:srgbClr val="000099"/>
                </a:solidFill>
                <a:latin typeface="微软雅黑" panose="020B0503020204020204" pitchFamily="34" charset="-122"/>
                <a:ea typeface="微软雅黑" panose="020B0503020204020204" pitchFamily="34" charset="-122"/>
              </a:rPr>
              <a:t>亿</a:t>
            </a:r>
            <a:r>
              <a:rPr lang="en-GB" altLang="en-US" sz="1500" b="1" dirty="0">
                <a:solidFill>
                  <a:srgbClr val="000099"/>
                </a:solidFill>
                <a:latin typeface="微软雅黑" panose="020B0503020204020204" pitchFamily="34" charset="-122"/>
                <a:ea typeface="微软雅黑" panose="020B0503020204020204" pitchFamily="34" charset="-122"/>
              </a:rPr>
              <a:t>GB</a:t>
            </a:r>
            <a:r>
              <a:rPr lang="en-US" altLang="en-US" sz="1500" b="1" dirty="0">
                <a:solidFill>
                  <a:srgbClr val="000099"/>
                </a:solidFill>
                <a:latin typeface="微软雅黑" panose="020B0503020204020204" pitchFamily="34" charset="-122"/>
                <a:ea typeface="微软雅黑" panose="020B0503020204020204" pitchFamily="34" charset="-122"/>
              </a:rPr>
              <a:t>）</a:t>
            </a:r>
            <a:r>
              <a:rPr lang="en-US" altLang="en-US" sz="1500" b="1" dirty="0" err="1">
                <a:solidFill>
                  <a:srgbClr val="000099"/>
                </a:solidFill>
                <a:latin typeface="微软雅黑" panose="020B0503020204020204" pitchFamily="34" charset="-122"/>
                <a:ea typeface="微软雅黑" panose="020B0503020204020204" pitchFamily="34" charset="-122"/>
              </a:rPr>
              <a:t>的新数据，而消费者在</a:t>
            </a:r>
            <a:r>
              <a:rPr lang="en-GB" altLang="en-US" sz="1500" b="1" dirty="0">
                <a:solidFill>
                  <a:srgbClr val="000099"/>
                </a:solidFill>
                <a:latin typeface="微软雅黑" panose="020B0503020204020204" pitchFamily="34" charset="-122"/>
                <a:ea typeface="微软雅黑" panose="020B0503020204020204" pitchFamily="34" charset="-122"/>
              </a:rPr>
              <a:t>PC</a:t>
            </a:r>
            <a:r>
              <a:rPr lang="en-US" altLang="en-US" sz="1500" b="1" dirty="0" err="1">
                <a:solidFill>
                  <a:srgbClr val="000099"/>
                </a:solidFill>
                <a:latin typeface="微软雅黑" panose="020B0503020204020204" pitchFamily="34" charset="-122"/>
                <a:ea typeface="微软雅黑" panose="020B0503020204020204" pitchFamily="34" charset="-122"/>
              </a:rPr>
              <a:t>和笔记本等设备上存储了超过</a:t>
            </a:r>
            <a:r>
              <a:rPr lang="en-GB" altLang="en-US" sz="1500" b="1" dirty="0">
                <a:solidFill>
                  <a:srgbClr val="000099"/>
                </a:solidFill>
                <a:latin typeface="微软雅黑" panose="020B0503020204020204" pitchFamily="34" charset="-122"/>
                <a:ea typeface="微软雅黑" panose="020B0503020204020204" pitchFamily="34" charset="-122"/>
              </a:rPr>
              <a:t>6EB</a:t>
            </a:r>
            <a:r>
              <a:rPr lang="en-US" altLang="en-US" sz="1500" b="1" dirty="0" err="1">
                <a:solidFill>
                  <a:srgbClr val="000099"/>
                </a:solidFill>
                <a:latin typeface="微软雅黑" panose="020B0503020204020204" pitchFamily="34" charset="-122"/>
                <a:ea typeface="微软雅黑" panose="020B0503020204020204" pitchFamily="34" charset="-122"/>
              </a:rPr>
              <a:t>新数据</a:t>
            </a:r>
            <a:r>
              <a:rPr lang="en-US" altLang="en-US" sz="1500" b="1" dirty="0">
                <a:solidFill>
                  <a:srgbClr val="000099"/>
                </a:solidFill>
                <a:latin typeface="微软雅黑" panose="020B0503020204020204" pitchFamily="34" charset="-122"/>
                <a:ea typeface="微软雅黑" panose="020B0503020204020204" pitchFamily="34" charset="-122"/>
              </a:rPr>
              <a:t>。</a:t>
            </a:r>
            <a:r>
              <a:rPr lang="en-GB" altLang="en-US" sz="1500" b="1" dirty="0">
                <a:solidFill>
                  <a:srgbClr val="000099"/>
                </a:solidFill>
                <a:latin typeface="微软雅黑" panose="020B0503020204020204" pitchFamily="34" charset="-122"/>
                <a:ea typeface="微软雅黑" panose="020B0503020204020204" pitchFamily="34" charset="-122"/>
              </a:rPr>
              <a:t>1EB</a:t>
            </a:r>
            <a:r>
              <a:rPr lang="en-US" altLang="en-US" sz="1500" b="1" dirty="0" err="1">
                <a:solidFill>
                  <a:srgbClr val="000099"/>
                </a:solidFill>
                <a:latin typeface="微软雅黑" panose="020B0503020204020204" pitchFamily="34" charset="-122"/>
                <a:ea typeface="微软雅黑" panose="020B0503020204020204" pitchFamily="34" charset="-122"/>
              </a:rPr>
              <a:t>数据相当于美国国会图书馆中存储的数据的</a:t>
            </a:r>
            <a:r>
              <a:rPr lang="en-GB" altLang="en-US" sz="1500" b="1" dirty="0">
                <a:solidFill>
                  <a:srgbClr val="000099"/>
                </a:solidFill>
                <a:latin typeface="微软雅黑" panose="020B0503020204020204" pitchFamily="34" charset="-122"/>
                <a:ea typeface="微软雅黑" panose="020B0503020204020204" pitchFamily="34" charset="-122"/>
              </a:rPr>
              <a:t>4000</a:t>
            </a:r>
            <a:r>
              <a:rPr lang="en-US" altLang="en-US" sz="1500" b="1" dirty="0" err="1">
                <a:solidFill>
                  <a:srgbClr val="000099"/>
                </a:solidFill>
                <a:latin typeface="微软雅黑" panose="020B0503020204020204" pitchFamily="34" charset="-122"/>
                <a:ea typeface="微软雅黑" panose="020B0503020204020204" pitchFamily="34" charset="-122"/>
              </a:rPr>
              <a:t>多倍。事实上，我们如今产生如此多的数据，以至于根本不可能全部存储下来。例如，医疗卫生提供商会处理掉他们所产生的</a:t>
            </a:r>
            <a:r>
              <a:rPr lang="en-GB" altLang="en-US" sz="1500" b="1" dirty="0">
                <a:solidFill>
                  <a:srgbClr val="000099"/>
                </a:solidFill>
                <a:latin typeface="微软雅黑" panose="020B0503020204020204" pitchFamily="34" charset="-122"/>
                <a:ea typeface="微软雅黑" panose="020B0503020204020204" pitchFamily="34" charset="-122"/>
              </a:rPr>
              <a:t>90%</a:t>
            </a:r>
            <a:r>
              <a:rPr lang="en-US" altLang="en-US" sz="1500" b="1" dirty="0" err="1">
                <a:solidFill>
                  <a:srgbClr val="000099"/>
                </a:solidFill>
                <a:latin typeface="微软雅黑" panose="020B0503020204020204" pitchFamily="34" charset="-122"/>
                <a:ea typeface="微软雅黑" panose="020B0503020204020204" pitchFamily="34" charset="-122"/>
              </a:rPr>
              <a:t>的数据（比如手术过程中产生的几乎所有实时视频图像</a:t>
            </a:r>
            <a:r>
              <a:rPr lang="en-US" altLang="en-US" sz="1500" b="1" dirty="0">
                <a:solidFill>
                  <a:srgbClr val="000099"/>
                </a:solidFill>
                <a:latin typeface="微软雅黑" panose="020B0503020204020204" pitchFamily="34" charset="-122"/>
                <a:ea typeface="微软雅黑" panose="020B0503020204020204" pitchFamily="34" charset="-122"/>
              </a:rPr>
              <a:t>）。</a:t>
            </a:r>
          </a:p>
        </p:txBody>
      </p:sp>
      <p:sp>
        <p:nvSpPr>
          <p:cNvPr id="6" name="灯片编号占位符 5">
            <a:extLst>
              <a:ext uri="{FF2B5EF4-FFF2-40B4-BE49-F238E27FC236}">
                <a16:creationId xmlns:a16="http://schemas.microsoft.com/office/drawing/2014/main" id="{FA5452B0-2651-1E4E-8891-2BD60E2C7FFC}"/>
              </a:ext>
            </a:extLst>
          </p:cNvPr>
          <p:cNvSpPr>
            <a:spLocks noGrp="1"/>
          </p:cNvSpPr>
          <p:nvPr>
            <p:ph type="sldNum" sz="quarter" idx="12"/>
          </p:nvPr>
        </p:nvSpPr>
        <p:spPr/>
        <p:txBody>
          <a:bodyPr/>
          <a:lstStyle/>
          <a:p>
            <a:fld id="{B13F0FA4-29F4-4B1D-A16B-0D7169EBD889}" type="slidenum">
              <a:rPr lang="en-US" smtClean="0"/>
              <a:t>4</a:t>
            </a:fld>
            <a:endParaRPr lang="en-US" dirty="0"/>
          </a:p>
        </p:txBody>
      </p:sp>
    </p:spTree>
    <p:extLst>
      <p:ext uri="{BB962C8B-B14F-4D97-AF65-F5344CB8AC3E}">
        <p14:creationId xmlns:p14="http://schemas.microsoft.com/office/powerpoint/2010/main" val="6837371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847866-B012-41E0-A404-23CA2D246D66}"/>
              </a:ext>
            </a:extLst>
          </p:cNvPr>
          <p:cNvSpPr>
            <a:spLocks noGrp="1"/>
          </p:cNvSpPr>
          <p:nvPr>
            <p:ph type="title"/>
          </p:nvPr>
        </p:nvSpPr>
        <p:spPr/>
        <p:txBody>
          <a:bodyPr/>
          <a:lstStyle/>
          <a:p>
            <a:r>
              <a:rPr lang="en-US" altLang="zh-CN" dirty="0"/>
              <a:t>3.3 </a:t>
            </a:r>
            <a:r>
              <a:rPr lang="zh-CN" altLang="en-US" dirty="0"/>
              <a:t>大数据的组织管理模式</a:t>
            </a:r>
          </a:p>
        </p:txBody>
      </p:sp>
      <p:sp>
        <p:nvSpPr>
          <p:cNvPr id="3" name="内容占位符 2">
            <a:extLst>
              <a:ext uri="{FF2B5EF4-FFF2-40B4-BE49-F238E27FC236}">
                <a16:creationId xmlns:a16="http://schemas.microsoft.com/office/drawing/2014/main" id="{3337CD91-9FF7-4387-996A-824101E8E4B5}"/>
              </a:ext>
            </a:extLst>
          </p:cNvPr>
          <p:cNvSpPr>
            <a:spLocks noGrp="1"/>
          </p:cNvSpPr>
          <p:nvPr>
            <p:ph idx="1"/>
          </p:nvPr>
        </p:nvSpPr>
        <p:spPr>
          <a:xfrm>
            <a:off x="680483" y="1160757"/>
            <a:ext cx="10930269" cy="2643799"/>
          </a:xfrm>
        </p:spPr>
        <p:txBody>
          <a:bodyPr/>
          <a:lstStyle/>
          <a:p>
            <a:r>
              <a:rPr lang="zh-CN" altLang="en-US" dirty="0"/>
              <a:t>列族存储数据库：</a:t>
            </a:r>
            <a:r>
              <a:rPr lang="en-US" altLang="zh-CN" dirty="0"/>
              <a:t>HBase</a:t>
            </a:r>
          </a:p>
          <a:p>
            <a:pPr lvl="1"/>
            <a:r>
              <a:rPr lang="zh-CN" altLang="en-US" dirty="0"/>
              <a:t>表是行的集合，行由列族构成；列族是列的集合，而列是键值对的集合</a:t>
            </a:r>
            <a:endParaRPr lang="en-US" altLang="zh-CN" dirty="0"/>
          </a:p>
          <a:p>
            <a:pPr lvl="1"/>
            <a:r>
              <a:rPr lang="zh-CN" altLang="en-US" dirty="0"/>
              <a:t>行键用来检索记录的主键，通过行键来访问</a:t>
            </a:r>
            <a:r>
              <a:rPr lang="en-US" altLang="zh-CN" dirty="0"/>
              <a:t>HBase</a:t>
            </a:r>
            <a:r>
              <a:rPr lang="zh-CN" altLang="en-US" dirty="0"/>
              <a:t>中的数据</a:t>
            </a:r>
            <a:endParaRPr lang="en-US" altLang="zh-CN" dirty="0"/>
          </a:p>
          <a:p>
            <a:pPr lvl="1"/>
            <a:r>
              <a:rPr lang="en-US" altLang="zh-CN" dirty="0"/>
              <a:t>HBase</a:t>
            </a:r>
            <a:r>
              <a:rPr lang="zh-CN" altLang="en-US" dirty="0"/>
              <a:t>表中每个列，都归属于某个列族，列名都以列族作为前缀，通过行和列确定一个单元（</a:t>
            </a:r>
            <a:r>
              <a:rPr lang="en-US" altLang="zh-CN" dirty="0"/>
              <a:t>cell</a:t>
            </a:r>
            <a:r>
              <a:rPr lang="zh-CN" altLang="en-US" dirty="0"/>
              <a:t>），每个单元默认有</a:t>
            </a:r>
            <a:r>
              <a:rPr lang="en-US" altLang="zh-CN" dirty="0"/>
              <a:t>3</a:t>
            </a:r>
            <a:r>
              <a:rPr lang="zh-CN" altLang="en-US" dirty="0"/>
              <a:t>个时间戳的版本数据。</a:t>
            </a:r>
          </a:p>
          <a:p>
            <a:pPr lvl="1"/>
            <a:endParaRPr lang="en-US" altLang="zh-CN" dirty="0"/>
          </a:p>
          <a:p>
            <a:endParaRPr lang="zh-CN" altLang="en-US" dirty="0"/>
          </a:p>
        </p:txBody>
      </p:sp>
      <p:sp>
        <p:nvSpPr>
          <p:cNvPr id="7" name="内容占位符 2">
            <a:extLst>
              <a:ext uri="{FF2B5EF4-FFF2-40B4-BE49-F238E27FC236}">
                <a16:creationId xmlns:a16="http://schemas.microsoft.com/office/drawing/2014/main" id="{8FF34295-BBCE-433F-9E8B-7A17BE0C19AE}"/>
              </a:ext>
            </a:extLst>
          </p:cNvPr>
          <p:cNvSpPr txBox="1">
            <a:spLocks/>
          </p:cNvSpPr>
          <p:nvPr/>
        </p:nvSpPr>
        <p:spPr>
          <a:xfrm>
            <a:off x="680483" y="3445327"/>
            <a:ext cx="4931104" cy="237784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b="1" kern="1200" baseline="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100000"/>
              </a:lnSpc>
              <a:spcBef>
                <a:spcPts val="500"/>
              </a:spcBef>
              <a:buFont typeface="Calibri" panose="020F0502020204030204" pitchFamily="34" charset="0"/>
              <a:buChar char="–"/>
              <a:defRPr sz="2400" kern="1200" baseline="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dirty="0"/>
              <a:t>行键、列族名及列名、时间戳三者一起才可以定位到一条数据</a:t>
            </a:r>
          </a:p>
        </p:txBody>
      </p:sp>
      <p:grpSp>
        <p:nvGrpSpPr>
          <p:cNvPr id="8" name="组合 7">
            <a:extLst>
              <a:ext uri="{FF2B5EF4-FFF2-40B4-BE49-F238E27FC236}">
                <a16:creationId xmlns:a16="http://schemas.microsoft.com/office/drawing/2014/main" id="{997764F9-4552-4DD6-AA50-DCEEDD0823FD}"/>
              </a:ext>
            </a:extLst>
          </p:cNvPr>
          <p:cNvGrpSpPr/>
          <p:nvPr/>
        </p:nvGrpSpPr>
        <p:grpSpPr>
          <a:xfrm>
            <a:off x="5883275" y="3445510"/>
            <a:ext cx="5727700" cy="2959100"/>
            <a:chOff x="5944" y="4710"/>
            <a:chExt cx="9020" cy="4660"/>
          </a:xfrm>
        </p:grpSpPr>
        <p:sp>
          <p:nvSpPr>
            <p:cNvPr id="9" name="圆角矩形 5">
              <a:extLst>
                <a:ext uri="{FF2B5EF4-FFF2-40B4-BE49-F238E27FC236}">
                  <a16:creationId xmlns:a16="http://schemas.microsoft.com/office/drawing/2014/main" id="{83D2F2EF-A443-48EB-B7C7-0B73816D5935}"/>
                </a:ext>
              </a:extLst>
            </p:cNvPr>
            <p:cNvSpPr/>
            <p:nvPr/>
          </p:nvSpPr>
          <p:spPr>
            <a:xfrm>
              <a:off x="5944" y="5332"/>
              <a:ext cx="1541" cy="598"/>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行键 </a:t>
              </a:r>
              <a:r>
                <a:rPr lang="en-US" altLang="zh-CN" sz="1600">
                  <a:solidFill>
                    <a:schemeClr val="tx1"/>
                  </a:solidFill>
                </a:rPr>
                <a:t>1</a:t>
              </a:r>
            </a:p>
          </p:txBody>
        </p:sp>
        <p:cxnSp>
          <p:nvCxnSpPr>
            <p:cNvPr id="10" name="直接箭头连接符 9">
              <a:extLst>
                <a:ext uri="{FF2B5EF4-FFF2-40B4-BE49-F238E27FC236}">
                  <a16:creationId xmlns:a16="http://schemas.microsoft.com/office/drawing/2014/main" id="{FB296A6F-893F-43CB-BC88-554FBBF7E02F}"/>
                </a:ext>
              </a:extLst>
            </p:cNvPr>
            <p:cNvCxnSpPr/>
            <p:nvPr/>
          </p:nvCxnSpPr>
          <p:spPr>
            <a:xfrm>
              <a:off x="7470" y="5631"/>
              <a:ext cx="511" cy="0"/>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圆角矩形 42">
              <a:extLst>
                <a:ext uri="{FF2B5EF4-FFF2-40B4-BE49-F238E27FC236}">
                  <a16:creationId xmlns:a16="http://schemas.microsoft.com/office/drawing/2014/main" id="{C9FC87B4-A281-4387-A448-C3D8793D93C2}"/>
                </a:ext>
              </a:extLst>
            </p:cNvPr>
            <p:cNvSpPr/>
            <p:nvPr/>
          </p:nvSpPr>
          <p:spPr>
            <a:xfrm>
              <a:off x="5944" y="8073"/>
              <a:ext cx="1541" cy="598"/>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行键 </a:t>
              </a:r>
              <a:r>
                <a:rPr lang="en-US" altLang="zh-CN" sz="1600">
                  <a:solidFill>
                    <a:schemeClr val="tx1"/>
                  </a:solidFill>
                </a:rPr>
                <a:t>……</a:t>
              </a:r>
            </a:p>
          </p:txBody>
        </p:sp>
        <p:cxnSp>
          <p:nvCxnSpPr>
            <p:cNvPr id="12" name="直接箭头连接符 11">
              <a:extLst>
                <a:ext uri="{FF2B5EF4-FFF2-40B4-BE49-F238E27FC236}">
                  <a16:creationId xmlns:a16="http://schemas.microsoft.com/office/drawing/2014/main" id="{C8A7E6BA-BC69-489B-A6DC-86AD3C6BD89B}"/>
                </a:ext>
              </a:extLst>
            </p:cNvPr>
            <p:cNvCxnSpPr>
              <a:stCxn id="11" idx="3"/>
              <a:endCxn id="27" idx="1"/>
            </p:cNvCxnSpPr>
            <p:nvPr/>
          </p:nvCxnSpPr>
          <p:spPr>
            <a:xfrm>
              <a:off x="7485" y="8372"/>
              <a:ext cx="556" cy="1"/>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AC48DFC4-AE70-4D1F-BA6D-A1738B1C96FC}"/>
                </a:ext>
              </a:extLst>
            </p:cNvPr>
            <p:cNvGrpSpPr/>
            <p:nvPr/>
          </p:nvGrpSpPr>
          <p:grpSpPr>
            <a:xfrm>
              <a:off x="7972" y="4710"/>
              <a:ext cx="3348" cy="1996"/>
              <a:chOff x="7972" y="4710"/>
              <a:chExt cx="3348" cy="1996"/>
            </a:xfrm>
          </p:grpSpPr>
          <p:sp>
            <p:nvSpPr>
              <p:cNvPr id="35" name="圆角矩形 8">
                <a:extLst>
                  <a:ext uri="{FF2B5EF4-FFF2-40B4-BE49-F238E27FC236}">
                    <a16:creationId xmlns:a16="http://schemas.microsoft.com/office/drawing/2014/main" id="{552714E7-ACB9-491B-96B5-ED625CF91F8F}"/>
                  </a:ext>
                </a:extLst>
              </p:cNvPr>
              <p:cNvSpPr/>
              <p:nvPr/>
            </p:nvSpPr>
            <p:spPr>
              <a:xfrm>
                <a:off x="8041" y="5332"/>
                <a:ext cx="1541" cy="598"/>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列 </a:t>
                </a:r>
                <a:r>
                  <a:rPr lang="en-US" altLang="zh-CN" sz="1600">
                    <a:solidFill>
                      <a:schemeClr val="tx1"/>
                    </a:solidFill>
                  </a:rPr>
                  <a:t>1</a:t>
                </a:r>
              </a:p>
            </p:txBody>
          </p:sp>
          <p:sp>
            <p:nvSpPr>
              <p:cNvPr id="36" name="圆角矩形 37">
                <a:extLst>
                  <a:ext uri="{FF2B5EF4-FFF2-40B4-BE49-F238E27FC236}">
                    <a16:creationId xmlns:a16="http://schemas.microsoft.com/office/drawing/2014/main" id="{7408DA8C-894B-42A5-81B3-74E7508BD659}"/>
                  </a:ext>
                </a:extLst>
              </p:cNvPr>
              <p:cNvSpPr/>
              <p:nvPr/>
            </p:nvSpPr>
            <p:spPr>
              <a:xfrm>
                <a:off x="9693" y="5332"/>
                <a:ext cx="1541" cy="598"/>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a:t>
                </a:r>
              </a:p>
            </p:txBody>
          </p:sp>
          <p:sp>
            <p:nvSpPr>
              <p:cNvPr id="37" name="圆角矩形 38">
                <a:extLst>
                  <a:ext uri="{FF2B5EF4-FFF2-40B4-BE49-F238E27FC236}">
                    <a16:creationId xmlns:a16="http://schemas.microsoft.com/office/drawing/2014/main" id="{17FAB6B3-A216-41E5-9B8F-A76747F8E2DE}"/>
                  </a:ext>
                </a:extLst>
              </p:cNvPr>
              <p:cNvSpPr/>
              <p:nvPr/>
            </p:nvSpPr>
            <p:spPr>
              <a:xfrm>
                <a:off x="8041" y="5930"/>
                <a:ext cx="1541" cy="598"/>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值</a:t>
                </a:r>
              </a:p>
            </p:txBody>
          </p:sp>
          <p:sp>
            <p:nvSpPr>
              <p:cNvPr id="38" name="圆角矩形 39">
                <a:extLst>
                  <a:ext uri="{FF2B5EF4-FFF2-40B4-BE49-F238E27FC236}">
                    <a16:creationId xmlns:a16="http://schemas.microsoft.com/office/drawing/2014/main" id="{7F820871-712F-4262-9906-623B84181A69}"/>
                  </a:ext>
                </a:extLst>
              </p:cNvPr>
              <p:cNvSpPr/>
              <p:nvPr/>
            </p:nvSpPr>
            <p:spPr>
              <a:xfrm>
                <a:off x="9693" y="5930"/>
                <a:ext cx="1541" cy="598"/>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a:t>
                </a:r>
              </a:p>
            </p:txBody>
          </p:sp>
          <p:sp>
            <p:nvSpPr>
              <p:cNvPr id="39" name="圆角矩形 4">
                <a:extLst>
                  <a:ext uri="{FF2B5EF4-FFF2-40B4-BE49-F238E27FC236}">
                    <a16:creationId xmlns:a16="http://schemas.microsoft.com/office/drawing/2014/main" id="{AFCFD5B7-AE59-41BF-B07B-4C7BB3ED306F}"/>
                  </a:ext>
                </a:extLst>
              </p:cNvPr>
              <p:cNvSpPr/>
              <p:nvPr/>
            </p:nvSpPr>
            <p:spPr>
              <a:xfrm>
                <a:off x="7972" y="4710"/>
                <a:ext cx="3349" cy="1997"/>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a:extLst>
                  <a:ext uri="{FF2B5EF4-FFF2-40B4-BE49-F238E27FC236}">
                    <a16:creationId xmlns:a16="http://schemas.microsoft.com/office/drawing/2014/main" id="{7DA16F81-66EA-4C3B-996D-EE2DC349F126}"/>
                  </a:ext>
                </a:extLst>
              </p:cNvPr>
              <p:cNvSpPr txBox="1"/>
              <p:nvPr/>
            </p:nvSpPr>
            <p:spPr>
              <a:xfrm>
                <a:off x="9055" y="4801"/>
                <a:ext cx="1090" cy="531"/>
              </a:xfrm>
              <a:prstGeom prst="rect">
                <a:avLst/>
              </a:prstGeom>
              <a:noFill/>
            </p:spPr>
            <p:txBody>
              <a:bodyPr wrap="none" rtlCol="0">
                <a:spAutoFit/>
              </a:bodyPr>
              <a:lstStyle/>
              <a:p>
                <a:r>
                  <a:rPr lang="zh-CN" altLang="en-US" sz="1600"/>
                  <a:t>超列</a:t>
                </a:r>
                <a:r>
                  <a:rPr lang="en-US" altLang="zh-CN" sz="1600"/>
                  <a:t>1</a:t>
                </a:r>
              </a:p>
            </p:txBody>
          </p:sp>
        </p:grpSp>
        <p:grpSp>
          <p:nvGrpSpPr>
            <p:cNvPr id="14" name="组合 13">
              <a:extLst>
                <a:ext uri="{FF2B5EF4-FFF2-40B4-BE49-F238E27FC236}">
                  <a16:creationId xmlns:a16="http://schemas.microsoft.com/office/drawing/2014/main" id="{5A7718FE-AB33-48CC-871A-DF1D7057EAFF}"/>
                </a:ext>
              </a:extLst>
            </p:cNvPr>
            <p:cNvGrpSpPr/>
            <p:nvPr/>
          </p:nvGrpSpPr>
          <p:grpSpPr>
            <a:xfrm>
              <a:off x="11616" y="4711"/>
              <a:ext cx="3349" cy="1997"/>
              <a:chOff x="7972" y="4710"/>
              <a:chExt cx="3349" cy="1997"/>
            </a:xfrm>
          </p:grpSpPr>
          <p:sp>
            <p:nvSpPr>
              <p:cNvPr id="29" name="圆角矩形 12">
                <a:extLst>
                  <a:ext uri="{FF2B5EF4-FFF2-40B4-BE49-F238E27FC236}">
                    <a16:creationId xmlns:a16="http://schemas.microsoft.com/office/drawing/2014/main" id="{14F7B756-DBE1-4BD7-B5E6-EEF6AA3CC10D}"/>
                  </a:ext>
                </a:extLst>
              </p:cNvPr>
              <p:cNvSpPr/>
              <p:nvPr/>
            </p:nvSpPr>
            <p:spPr>
              <a:xfrm>
                <a:off x="8041" y="5332"/>
                <a:ext cx="1541" cy="598"/>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列 </a:t>
                </a:r>
                <a:r>
                  <a:rPr lang="en-US" altLang="zh-CN" sz="1600">
                    <a:solidFill>
                      <a:schemeClr val="tx1"/>
                    </a:solidFill>
                  </a:rPr>
                  <a:t>1</a:t>
                </a:r>
              </a:p>
            </p:txBody>
          </p:sp>
          <p:sp>
            <p:nvSpPr>
              <p:cNvPr id="30" name="圆角矩形 13">
                <a:extLst>
                  <a:ext uri="{FF2B5EF4-FFF2-40B4-BE49-F238E27FC236}">
                    <a16:creationId xmlns:a16="http://schemas.microsoft.com/office/drawing/2014/main" id="{40DAF669-EC6D-426B-92B3-EA053C558350}"/>
                  </a:ext>
                </a:extLst>
              </p:cNvPr>
              <p:cNvSpPr/>
              <p:nvPr/>
            </p:nvSpPr>
            <p:spPr>
              <a:xfrm>
                <a:off x="9693" y="5332"/>
                <a:ext cx="1541" cy="598"/>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a:t>
                </a:r>
              </a:p>
            </p:txBody>
          </p:sp>
          <p:sp>
            <p:nvSpPr>
              <p:cNvPr id="31" name="圆角矩形 14">
                <a:extLst>
                  <a:ext uri="{FF2B5EF4-FFF2-40B4-BE49-F238E27FC236}">
                    <a16:creationId xmlns:a16="http://schemas.microsoft.com/office/drawing/2014/main" id="{1B045905-73D6-47DE-BE55-3B38F239F2A5}"/>
                  </a:ext>
                </a:extLst>
              </p:cNvPr>
              <p:cNvSpPr/>
              <p:nvPr/>
            </p:nvSpPr>
            <p:spPr>
              <a:xfrm>
                <a:off x="8041" y="5930"/>
                <a:ext cx="1541" cy="598"/>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值</a:t>
                </a:r>
              </a:p>
            </p:txBody>
          </p:sp>
          <p:sp>
            <p:nvSpPr>
              <p:cNvPr id="32" name="圆角矩形 15">
                <a:extLst>
                  <a:ext uri="{FF2B5EF4-FFF2-40B4-BE49-F238E27FC236}">
                    <a16:creationId xmlns:a16="http://schemas.microsoft.com/office/drawing/2014/main" id="{8E32C4F5-A192-414F-A2E0-26AB8171A164}"/>
                  </a:ext>
                </a:extLst>
              </p:cNvPr>
              <p:cNvSpPr/>
              <p:nvPr/>
            </p:nvSpPr>
            <p:spPr>
              <a:xfrm>
                <a:off x="9693" y="5930"/>
                <a:ext cx="1541" cy="598"/>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a:t>
                </a:r>
              </a:p>
            </p:txBody>
          </p:sp>
          <p:sp>
            <p:nvSpPr>
              <p:cNvPr id="33" name="圆角矩形 16">
                <a:extLst>
                  <a:ext uri="{FF2B5EF4-FFF2-40B4-BE49-F238E27FC236}">
                    <a16:creationId xmlns:a16="http://schemas.microsoft.com/office/drawing/2014/main" id="{15D45A19-9634-409B-A1F4-D8E2C9351A4E}"/>
                  </a:ext>
                </a:extLst>
              </p:cNvPr>
              <p:cNvSpPr/>
              <p:nvPr/>
            </p:nvSpPr>
            <p:spPr>
              <a:xfrm>
                <a:off x="7972" y="4710"/>
                <a:ext cx="3349" cy="1997"/>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5C4DB916-5FD5-4905-99AC-CCBF47CA0237}"/>
                  </a:ext>
                </a:extLst>
              </p:cNvPr>
              <p:cNvSpPr txBox="1"/>
              <p:nvPr/>
            </p:nvSpPr>
            <p:spPr>
              <a:xfrm>
                <a:off x="9055" y="4801"/>
                <a:ext cx="1370" cy="531"/>
              </a:xfrm>
              <a:prstGeom prst="rect">
                <a:avLst/>
              </a:prstGeom>
              <a:noFill/>
            </p:spPr>
            <p:txBody>
              <a:bodyPr wrap="none" rtlCol="0">
                <a:spAutoFit/>
              </a:bodyPr>
              <a:lstStyle/>
              <a:p>
                <a:r>
                  <a:rPr lang="zh-CN" altLang="en-US" sz="1600"/>
                  <a:t>超列</a:t>
                </a:r>
                <a:r>
                  <a:rPr lang="en-US" altLang="zh-CN" sz="1600"/>
                  <a:t>……</a:t>
                </a:r>
              </a:p>
            </p:txBody>
          </p:sp>
        </p:grpSp>
        <p:grpSp>
          <p:nvGrpSpPr>
            <p:cNvPr id="15" name="组合 14">
              <a:extLst>
                <a:ext uri="{FF2B5EF4-FFF2-40B4-BE49-F238E27FC236}">
                  <a16:creationId xmlns:a16="http://schemas.microsoft.com/office/drawing/2014/main" id="{E2707AC5-759A-4E23-AEAD-DB5B4A020DCE}"/>
                </a:ext>
              </a:extLst>
            </p:cNvPr>
            <p:cNvGrpSpPr/>
            <p:nvPr/>
          </p:nvGrpSpPr>
          <p:grpSpPr>
            <a:xfrm>
              <a:off x="8041" y="7374"/>
              <a:ext cx="3348" cy="1996"/>
              <a:chOff x="7972" y="4710"/>
              <a:chExt cx="3348" cy="1996"/>
            </a:xfrm>
          </p:grpSpPr>
          <p:sp>
            <p:nvSpPr>
              <p:cNvPr id="23" name="圆角矩形 19">
                <a:extLst>
                  <a:ext uri="{FF2B5EF4-FFF2-40B4-BE49-F238E27FC236}">
                    <a16:creationId xmlns:a16="http://schemas.microsoft.com/office/drawing/2014/main" id="{D8F111F5-789A-48E3-885A-4450175BF2E2}"/>
                  </a:ext>
                </a:extLst>
              </p:cNvPr>
              <p:cNvSpPr/>
              <p:nvPr/>
            </p:nvSpPr>
            <p:spPr>
              <a:xfrm>
                <a:off x="8041" y="5332"/>
                <a:ext cx="1541" cy="598"/>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列 </a:t>
                </a:r>
                <a:r>
                  <a:rPr lang="en-US" altLang="zh-CN" sz="1600">
                    <a:solidFill>
                      <a:schemeClr val="tx1"/>
                    </a:solidFill>
                  </a:rPr>
                  <a:t>1</a:t>
                </a:r>
              </a:p>
            </p:txBody>
          </p:sp>
          <p:sp>
            <p:nvSpPr>
              <p:cNvPr id="24" name="圆角矩形 20">
                <a:extLst>
                  <a:ext uri="{FF2B5EF4-FFF2-40B4-BE49-F238E27FC236}">
                    <a16:creationId xmlns:a16="http://schemas.microsoft.com/office/drawing/2014/main" id="{4A7E48D2-FA4F-4199-B094-103CCE1F3188}"/>
                  </a:ext>
                </a:extLst>
              </p:cNvPr>
              <p:cNvSpPr/>
              <p:nvPr/>
            </p:nvSpPr>
            <p:spPr>
              <a:xfrm>
                <a:off x="9693" y="5332"/>
                <a:ext cx="1541" cy="598"/>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a:t>
                </a:r>
              </a:p>
            </p:txBody>
          </p:sp>
          <p:sp>
            <p:nvSpPr>
              <p:cNvPr id="25" name="圆角矩形 21">
                <a:extLst>
                  <a:ext uri="{FF2B5EF4-FFF2-40B4-BE49-F238E27FC236}">
                    <a16:creationId xmlns:a16="http://schemas.microsoft.com/office/drawing/2014/main" id="{B6B07DDB-7FA9-4F25-A01A-0CC0E6672396}"/>
                  </a:ext>
                </a:extLst>
              </p:cNvPr>
              <p:cNvSpPr/>
              <p:nvPr/>
            </p:nvSpPr>
            <p:spPr>
              <a:xfrm>
                <a:off x="8041" y="5930"/>
                <a:ext cx="1541" cy="598"/>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值</a:t>
                </a:r>
              </a:p>
            </p:txBody>
          </p:sp>
          <p:sp>
            <p:nvSpPr>
              <p:cNvPr id="26" name="圆角矩形 22">
                <a:extLst>
                  <a:ext uri="{FF2B5EF4-FFF2-40B4-BE49-F238E27FC236}">
                    <a16:creationId xmlns:a16="http://schemas.microsoft.com/office/drawing/2014/main" id="{14C08665-0FC4-484F-8658-4B31F3E2A1C7}"/>
                  </a:ext>
                </a:extLst>
              </p:cNvPr>
              <p:cNvSpPr/>
              <p:nvPr/>
            </p:nvSpPr>
            <p:spPr>
              <a:xfrm>
                <a:off x="9693" y="5930"/>
                <a:ext cx="1541" cy="598"/>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a:t>
                </a:r>
              </a:p>
            </p:txBody>
          </p:sp>
          <p:sp>
            <p:nvSpPr>
              <p:cNvPr id="27" name="圆角矩形 23">
                <a:extLst>
                  <a:ext uri="{FF2B5EF4-FFF2-40B4-BE49-F238E27FC236}">
                    <a16:creationId xmlns:a16="http://schemas.microsoft.com/office/drawing/2014/main" id="{60BB0E89-A8D3-4815-801A-13C415C0756A}"/>
                  </a:ext>
                </a:extLst>
              </p:cNvPr>
              <p:cNvSpPr/>
              <p:nvPr/>
            </p:nvSpPr>
            <p:spPr>
              <a:xfrm>
                <a:off x="7972" y="4710"/>
                <a:ext cx="3349" cy="1997"/>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1A9B6DA1-5894-41E1-BE0D-D3205894F31E}"/>
                  </a:ext>
                </a:extLst>
              </p:cNvPr>
              <p:cNvSpPr txBox="1"/>
              <p:nvPr/>
            </p:nvSpPr>
            <p:spPr>
              <a:xfrm>
                <a:off x="9055" y="4801"/>
                <a:ext cx="1090" cy="531"/>
              </a:xfrm>
              <a:prstGeom prst="rect">
                <a:avLst/>
              </a:prstGeom>
              <a:noFill/>
            </p:spPr>
            <p:txBody>
              <a:bodyPr wrap="none" rtlCol="0">
                <a:spAutoFit/>
              </a:bodyPr>
              <a:lstStyle/>
              <a:p>
                <a:r>
                  <a:rPr lang="zh-CN" altLang="en-US" sz="1600"/>
                  <a:t>超列</a:t>
                </a:r>
                <a:r>
                  <a:rPr lang="en-US" altLang="zh-CN" sz="1600"/>
                  <a:t>1</a:t>
                </a:r>
              </a:p>
            </p:txBody>
          </p:sp>
        </p:grpSp>
        <p:grpSp>
          <p:nvGrpSpPr>
            <p:cNvPr id="16" name="组合 15">
              <a:extLst>
                <a:ext uri="{FF2B5EF4-FFF2-40B4-BE49-F238E27FC236}">
                  <a16:creationId xmlns:a16="http://schemas.microsoft.com/office/drawing/2014/main" id="{4BA1C986-78AE-4B69-A1EF-08B9F5C4E597}"/>
                </a:ext>
              </a:extLst>
            </p:cNvPr>
            <p:cNvGrpSpPr/>
            <p:nvPr/>
          </p:nvGrpSpPr>
          <p:grpSpPr>
            <a:xfrm>
              <a:off x="11616" y="7374"/>
              <a:ext cx="3349" cy="1997"/>
              <a:chOff x="7972" y="4710"/>
              <a:chExt cx="3349" cy="1997"/>
            </a:xfrm>
          </p:grpSpPr>
          <p:sp>
            <p:nvSpPr>
              <p:cNvPr id="17" name="圆角矩形 26">
                <a:extLst>
                  <a:ext uri="{FF2B5EF4-FFF2-40B4-BE49-F238E27FC236}">
                    <a16:creationId xmlns:a16="http://schemas.microsoft.com/office/drawing/2014/main" id="{EB4FAD7E-354E-4538-84E9-D4CF1D528F08}"/>
                  </a:ext>
                </a:extLst>
              </p:cNvPr>
              <p:cNvSpPr/>
              <p:nvPr/>
            </p:nvSpPr>
            <p:spPr>
              <a:xfrm>
                <a:off x="8041" y="5332"/>
                <a:ext cx="1541" cy="598"/>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列 </a:t>
                </a:r>
                <a:r>
                  <a:rPr lang="en-US" altLang="zh-CN" sz="1600">
                    <a:solidFill>
                      <a:schemeClr val="tx1"/>
                    </a:solidFill>
                  </a:rPr>
                  <a:t>1</a:t>
                </a:r>
              </a:p>
            </p:txBody>
          </p:sp>
          <p:sp>
            <p:nvSpPr>
              <p:cNvPr id="18" name="圆角矩形 27">
                <a:extLst>
                  <a:ext uri="{FF2B5EF4-FFF2-40B4-BE49-F238E27FC236}">
                    <a16:creationId xmlns:a16="http://schemas.microsoft.com/office/drawing/2014/main" id="{9B751DFD-CCD2-4D00-9C55-2E3B41F88C39}"/>
                  </a:ext>
                </a:extLst>
              </p:cNvPr>
              <p:cNvSpPr/>
              <p:nvPr/>
            </p:nvSpPr>
            <p:spPr>
              <a:xfrm>
                <a:off x="9693" y="5332"/>
                <a:ext cx="1541" cy="598"/>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a:t>
                </a:r>
              </a:p>
            </p:txBody>
          </p:sp>
          <p:sp>
            <p:nvSpPr>
              <p:cNvPr id="19" name="圆角矩形 28">
                <a:extLst>
                  <a:ext uri="{FF2B5EF4-FFF2-40B4-BE49-F238E27FC236}">
                    <a16:creationId xmlns:a16="http://schemas.microsoft.com/office/drawing/2014/main" id="{5FFD6E09-7B2F-4002-A731-A9CD26A99987}"/>
                  </a:ext>
                </a:extLst>
              </p:cNvPr>
              <p:cNvSpPr/>
              <p:nvPr/>
            </p:nvSpPr>
            <p:spPr>
              <a:xfrm>
                <a:off x="8041" y="5930"/>
                <a:ext cx="1541" cy="598"/>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值</a:t>
                </a:r>
              </a:p>
            </p:txBody>
          </p:sp>
          <p:sp>
            <p:nvSpPr>
              <p:cNvPr id="20" name="圆角矩形 29">
                <a:extLst>
                  <a:ext uri="{FF2B5EF4-FFF2-40B4-BE49-F238E27FC236}">
                    <a16:creationId xmlns:a16="http://schemas.microsoft.com/office/drawing/2014/main" id="{E822AAE4-CE51-49AE-BF4D-68CE1C590B01}"/>
                  </a:ext>
                </a:extLst>
              </p:cNvPr>
              <p:cNvSpPr/>
              <p:nvPr/>
            </p:nvSpPr>
            <p:spPr>
              <a:xfrm>
                <a:off x="9693" y="5930"/>
                <a:ext cx="1541" cy="598"/>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a:t>
                </a:r>
              </a:p>
            </p:txBody>
          </p:sp>
          <p:sp>
            <p:nvSpPr>
              <p:cNvPr id="21" name="圆角矩形 30">
                <a:extLst>
                  <a:ext uri="{FF2B5EF4-FFF2-40B4-BE49-F238E27FC236}">
                    <a16:creationId xmlns:a16="http://schemas.microsoft.com/office/drawing/2014/main" id="{01362D16-65B7-4197-86AE-93967C77CF73}"/>
                  </a:ext>
                </a:extLst>
              </p:cNvPr>
              <p:cNvSpPr/>
              <p:nvPr/>
            </p:nvSpPr>
            <p:spPr>
              <a:xfrm>
                <a:off x="7972" y="4710"/>
                <a:ext cx="3349" cy="1997"/>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18F84196-9180-4E5B-956A-EDF16811F60C}"/>
                  </a:ext>
                </a:extLst>
              </p:cNvPr>
              <p:cNvSpPr txBox="1"/>
              <p:nvPr/>
            </p:nvSpPr>
            <p:spPr>
              <a:xfrm>
                <a:off x="9055" y="4801"/>
                <a:ext cx="1370" cy="531"/>
              </a:xfrm>
              <a:prstGeom prst="rect">
                <a:avLst/>
              </a:prstGeom>
              <a:noFill/>
            </p:spPr>
            <p:txBody>
              <a:bodyPr wrap="none" rtlCol="0">
                <a:spAutoFit/>
              </a:bodyPr>
              <a:lstStyle/>
              <a:p>
                <a:r>
                  <a:rPr lang="zh-CN" altLang="en-US" sz="1600"/>
                  <a:t>超列</a:t>
                </a:r>
                <a:r>
                  <a:rPr lang="en-US" altLang="zh-CN" sz="1600"/>
                  <a:t>……</a:t>
                </a:r>
              </a:p>
            </p:txBody>
          </p:sp>
        </p:grpSp>
      </p:grpSp>
      <p:sp>
        <p:nvSpPr>
          <p:cNvPr id="4" name="灯片编号占位符 3">
            <a:extLst>
              <a:ext uri="{FF2B5EF4-FFF2-40B4-BE49-F238E27FC236}">
                <a16:creationId xmlns:a16="http://schemas.microsoft.com/office/drawing/2014/main" id="{B48EAF7B-EF87-064E-B85E-92E17147AD39}"/>
              </a:ext>
            </a:extLst>
          </p:cNvPr>
          <p:cNvSpPr>
            <a:spLocks noGrp="1"/>
          </p:cNvSpPr>
          <p:nvPr>
            <p:ph type="sldNum" sz="quarter" idx="12"/>
          </p:nvPr>
        </p:nvSpPr>
        <p:spPr/>
        <p:txBody>
          <a:bodyPr/>
          <a:lstStyle/>
          <a:p>
            <a:fld id="{B13F0FA4-29F4-4B1D-A16B-0D7169EBD889}" type="slidenum">
              <a:rPr lang="en-US" smtClean="0"/>
              <a:t>40</a:t>
            </a:fld>
            <a:endParaRPr lang="en-US" dirty="0"/>
          </a:p>
        </p:txBody>
      </p:sp>
    </p:spTree>
    <p:extLst>
      <p:ext uri="{BB962C8B-B14F-4D97-AF65-F5344CB8AC3E}">
        <p14:creationId xmlns:p14="http://schemas.microsoft.com/office/powerpoint/2010/main" val="13442243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847866-B012-41E0-A404-23CA2D246D66}"/>
              </a:ext>
            </a:extLst>
          </p:cNvPr>
          <p:cNvSpPr>
            <a:spLocks noGrp="1"/>
          </p:cNvSpPr>
          <p:nvPr>
            <p:ph type="title"/>
          </p:nvPr>
        </p:nvSpPr>
        <p:spPr/>
        <p:txBody>
          <a:bodyPr/>
          <a:lstStyle/>
          <a:p>
            <a:r>
              <a:rPr lang="en-US" altLang="zh-CN" dirty="0"/>
              <a:t>3.3 </a:t>
            </a:r>
            <a:r>
              <a:rPr lang="zh-CN" altLang="en-US" dirty="0"/>
              <a:t>大数据的组织管理模式</a:t>
            </a:r>
          </a:p>
        </p:txBody>
      </p:sp>
      <p:sp>
        <p:nvSpPr>
          <p:cNvPr id="3" name="内容占位符 2">
            <a:extLst>
              <a:ext uri="{FF2B5EF4-FFF2-40B4-BE49-F238E27FC236}">
                <a16:creationId xmlns:a16="http://schemas.microsoft.com/office/drawing/2014/main" id="{3337CD91-9FF7-4387-996A-824101E8E4B5}"/>
              </a:ext>
            </a:extLst>
          </p:cNvPr>
          <p:cNvSpPr>
            <a:spLocks noGrp="1"/>
          </p:cNvSpPr>
          <p:nvPr>
            <p:ph idx="1"/>
          </p:nvPr>
        </p:nvSpPr>
        <p:spPr>
          <a:xfrm>
            <a:off x="371858" y="1228504"/>
            <a:ext cx="10930269" cy="5016207"/>
          </a:xfrm>
        </p:spPr>
        <p:txBody>
          <a:bodyPr/>
          <a:lstStyle/>
          <a:p>
            <a:r>
              <a:rPr lang="en-US" altLang="zh-CN" dirty="0"/>
              <a:t>HBase</a:t>
            </a:r>
            <a:r>
              <a:rPr lang="zh-CN" altLang="en-US" dirty="0"/>
              <a:t>列族例子</a:t>
            </a:r>
            <a:endParaRPr lang="en-US" altLang="zh-CN" dirty="0"/>
          </a:p>
          <a:p>
            <a:endParaRPr lang="zh-CN" altLang="en-US" dirty="0"/>
          </a:p>
        </p:txBody>
      </p:sp>
      <p:sp>
        <p:nvSpPr>
          <p:cNvPr id="4" name="Arrow: Down 3">
            <a:extLst>
              <a:ext uri="{FF2B5EF4-FFF2-40B4-BE49-F238E27FC236}">
                <a16:creationId xmlns:a16="http://schemas.microsoft.com/office/drawing/2014/main" id="{4F319ED2-AA7E-4EC4-8F52-3815537CE9F5}"/>
              </a:ext>
            </a:extLst>
          </p:cNvPr>
          <p:cNvSpPr/>
          <p:nvPr/>
        </p:nvSpPr>
        <p:spPr>
          <a:xfrm>
            <a:off x="6320772" y="3959514"/>
            <a:ext cx="440871" cy="567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组合 6">
            <a:extLst>
              <a:ext uri="{FF2B5EF4-FFF2-40B4-BE49-F238E27FC236}">
                <a16:creationId xmlns:a16="http://schemas.microsoft.com/office/drawing/2014/main" id="{4AC3443B-E67E-47FF-B58F-234FBFA0F7C3}"/>
              </a:ext>
            </a:extLst>
          </p:cNvPr>
          <p:cNvGrpSpPr/>
          <p:nvPr/>
        </p:nvGrpSpPr>
        <p:grpSpPr>
          <a:xfrm>
            <a:off x="3246193" y="1038154"/>
            <a:ext cx="7138670" cy="2905760"/>
            <a:chOff x="2563" y="4974"/>
            <a:chExt cx="11242" cy="4576"/>
          </a:xfrm>
        </p:grpSpPr>
        <p:sp>
          <p:nvSpPr>
            <p:cNvPr id="8" name="矩形 7">
              <a:extLst>
                <a:ext uri="{FF2B5EF4-FFF2-40B4-BE49-F238E27FC236}">
                  <a16:creationId xmlns:a16="http://schemas.microsoft.com/office/drawing/2014/main" id="{B8588A2D-B0BB-47C2-B8E3-E3D4548FF9A4}"/>
                </a:ext>
              </a:extLst>
            </p:cNvPr>
            <p:cNvSpPr/>
            <p:nvPr/>
          </p:nvSpPr>
          <p:spPr>
            <a:xfrm>
              <a:off x="3600" y="6719"/>
              <a:ext cx="629" cy="84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宋体" panose="02010600030101010101" pitchFamily="2" charset="-122"/>
                  <a:ea typeface="宋体" panose="02010600030101010101" pitchFamily="2" charset="-122"/>
                </a:rPr>
                <a:t>ID</a:t>
              </a:r>
            </a:p>
          </p:txBody>
        </p:sp>
        <p:sp>
          <p:nvSpPr>
            <p:cNvPr id="9" name="矩形 8">
              <a:extLst>
                <a:ext uri="{FF2B5EF4-FFF2-40B4-BE49-F238E27FC236}">
                  <a16:creationId xmlns:a16="http://schemas.microsoft.com/office/drawing/2014/main" id="{09FA3716-183B-4CDE-B98E-107259730C3E}"/>
                </a:ext>
              </a:extLst>
            </p:cNvPr>
            <p:cNvSpPr/>
            <p:nvPr/>
          </p:nvSpPr>
          <p:spPr>
            <a:xfrm>
              <a:off x="4229" y="6719"/>
              <a:ext cx="1207" cy="84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latin typeface="宋体" panose="02010600030101010101" pitchFamily="2" charset="-122"/>
                  <a:ea typeface="宋体" panose="02010600030101010101" pitchFamily="2" charset="-122"/>
                </a:rPr>
                <a:t>名</a:t>
              </a:r>
            </a:p>
          </p:txBody>
        </p:sp>
        <p:sp>
          <p:nvSpPr>
            <p:cNvPr id="10" name="矩形 9">
              <a:extLst>
                <a:ext uri="{FF2B5EF4-FFF2-40B4-BE49-F238E27FC236}">
                  <a16:creationId xmlns:a16="http://schemas.microsoft.com/office/drawing/2014/main" id="{E1DB3ED7-6D28-4F46-B13B-B4EBD3F40694}"/>
                </a:ext>
              </a:extLst>
            </p:cNvPr>
            <p:cNvSpPr/>
            <p:nvPr/>
          </p:nvSpPr>
          <p:spPr>
            <a:xfrm>
              <a:off x="6643" y="6719"/>
              <a:ext cx="1207" cy="84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latin typeface="宋体" panose="02010600030101010101" pitchFamily="2" charset="-122"/>
                  <a:ea typeface="宋体" panose="02010600030101010101" pitchFamily="2" charset="-122"/>
                </a:rPr>
                <a:t>出生日期</a:t>
              </a:r>
            </a:p>
          </p:txBody>
        </p:sp>
        <p:sp>
          <p:nvSpPr>
            <p:cNvPr id="11" name="矩形 10">
              <a:extLst>
                <a:ext uri="{FF2B5EF4-FFF2-40B4-BE49-F238E27FC236}">
                  <a16:creationId xmlns:a16="http://schemas.microsoft.com/office/drawing/2014/main" id="{840C7FAB-BEA5-4684-815C-DB9A64B55C3E}"/>
                </a:ext>
              </a:extLst>
            </p:cNvPr>
            <p:cNvSpPr/>
            <p:nvPr/>
          </p:nvSpPr>
          <p:spPr>
            <a:xfrm>
              <a:off x="5436" y="6719"/>
              <a:ext cx="1207" cy="84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latin typeface="宋体" panose="02010600030101010101" pitchFamily="2" charset="-122"/>
                  <a:ea typeface="宋体" panose="02010600030101010101" pitchFamily="2" charset="-122"/>
                </a:rPr>
                <a:t>姓</a:t>
              </a:r>
            </a:p>
          </p:txBody>
        </p:sp>
        <p:sp>
          <p:nvSpPr>
            <p:cNvPr id="12" name="矩形 11">
              <a:extLst>
                <a:ext uri="{FF2B5EF4-FFF2-40B4-BE49-F238E27FC236}">
                  <a16:creationId xmlns:a16="http://schemas.microsoft.com/office/drawing/2014/main" id="{DEA1E902-7EDF-45FC-A11A-F5C31ACB3F60}"/>
                </a:ext>
              </a:extLst>
            </p:cNvPr>
            <p:cNvSpPr/>
            <p:nvPr/>
          </p:nvSpPr>
          <p:spPr>
            <a:xfrm>
              <a:off x="7850" y="6719"/>
              <a:ext cx="1207" cy="84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latin typeface="宋体" panose="02010600030101010101" pitchFamily="2" charset="-122"/>
                  <a:ea typeface="宋体" panose="02010600030101010101" pitchFamily="2" charset="-122"/>
                </a:rPr>
                <a:t>职位</a:t>
              </a:r>
            </a:p>
          </p:txBody>
        </p:sp>
        <p:sp>
          <p:nvSpPr>
            <p:cNvPr id="13" name="矩形 12">
              <a:extLst>
                <a:ext uri="{FF2B5EF4-FFF2-40B4-BE49-F238E27FC236}">
                  <a16:creationId xmlns:a16="http://schemas.microsoft.com/office/drawing/2014/main" id="{1F568C9A-B4DE-4B28-AA36-C82BECFB8AA9}"/>
                </a:ext>
              </a:extLst>
            </p:cNvPr>
            <p:cNvSpPr/>
            <p:nvPr/>
          </p:nvSpPr>
          <p:spPr>
            <a:xfrm>
              <a:off x="10262" y="6719"/>
              <a:ext cx="1584" cy="84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latin typeface="宋体" panose="02010600030101010101" pitchFamily="2" charset="-122"/>
                  <a:ea typeface="宋体" panose="02010600030101010101" pitchFamily="2" charset="-122"/>
                </a:rPr>
                <a:t>入职日期</a:t>
              </a:r>
            </a:p>
          </p:txBody>
        </p:sp>
        <p:sp>
          <p:nvSpPr>
            <p:cNvPr id="14" name="矩形 13">
              <a:extLst>
                <a:ext uri="{FF2B5EF4-FFF2-40B4-BE49-F238E27FC236}">
                  <a16:creationId xmlns:a16="http://schemas.microsoft.com/office/drawing/2014/main" id="{AAA6234F-5264-4ACD-8BE4-8B56BF49DF1A}"/>
                </a:ext>
              </a:extLst>
            </p:cNvPr>
            <p:cNvSpPr/>
            <p:nvPr/>
          </p:nvSpPr>
          <p:spPr>
            <a:xfrm>
              <a:off x="9055" y="6719"/>
              <a:ext cx="1207" cy="84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latin typeface="宋体" panose="02010600030101010101" pitchFamily="2" charset="-122"/>
                  <a:ea typeface="宋体" panose="02010600030101010101" pitchFamily="2" charset="-122"/>
                </a:rPr>
                <a:t>工资</a:t>
              </a:r>
            </a:p>
          </p:txBody>
        </p:sp>
        <p:sp>
          <p:nvSpPr>
            <p:cNvPr id="15" name="矩形 14">
              <a:extLst>
                <a:ext uri="{FF2B5EF4-FFF2-40B4-BE49-F238E27FC236}">
                  <a16:creationId xmlns:a16="http://schemas.microsoft.com/office/drawing/2014/main" id="{27B337AF-AA7E-45C2-918D-BFFED1D184FB}"/>
                </a:ext>
              </a:extLst>
            </p:cNvPr>
            <p:cNvSpPr/>
            <p:nvPr/>
          </p:nvSpPr>
          <p:spPr>
            <a:xfrm>
              <a:off x="11846" y="6719"/>
              <a:ext cx="1207" cy="849"/>
            </a:xfrm>
            <a:prstGeom prst="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latin typeface="宋体" panose="02010600030101010101" pitchFamily="2" charset="-122"/>
                  <a:ea typeface="宋体" panose="02010600030101010101" pitchFamily="2" charset="-122"/>
                </a:rPr>
                <a:t>单位</a:t>
              </a:r>
            </a:p>
          </p:txBody>
        </p:sp>
        <p:sp>
          <p:nvSpPr>
            <p:cNvPr id="16" name="矩形 15">
              <a:extLst>
                <a:ext uri="{FF2B5EF4-FFF2-40B4-BE49-F238E27FC236}">
                  <a16:creationId xmlns:a16="http://schemas.microsoft.com/office/drawing/2014/main" id="{B28BEE48-28ED-453C-A6AB-DCE3B37AC5A1}"/>
                </a:ext>
              </a:extLst>
            </p:cNvPr>
            <p:cNvSpPr/>
            <p:nvPr/>
          </p:nvSpPr>
          <p:spPr>
            <a:xfrm>
              <a:off x="4339" y="6624"/>
              <a:ext cx="3413" cy="10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1FA29FA5-0CAE-442F-A9A0-FBDE71329ABA}"/>
                </a:ext>
              </a:extLst>
            </p:cNvPr>
            <p:cNvSpPr/>
            <p:nvPr/>
          </p:nvSpPr>
          <p:spPr>
            <a:xfrm>
              <a:off x="7865" y="6719"/>
              <a:ext cx="5299" cy="9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59DA50DF-F44A-455E-B38C-D2D1F854C2EE}"/>
                </a:ext>
              </a:extLst>
            </p:cNvPr>
            <p:cNvSpPr txBox="1"/>
            <p:nvPr/>
          </p:nvSpPr>
          <p:spPr>
            <a:xfrm>
              <a:off x="5535" y="6153"/>
              <a:ext cx="1408" cy="483"/>
            </a:xfrm>
            <a:prstGeom prst="rect">
              <a:avLst/>
            </a:prstGeom>
            <a:noFill/>
          </p:spPr>
          <p:txBody>
            <a:bodyPr wrap="none" rtlCol="0">
              <a:spAutoFit/>
            </a:bodyPr>
            <a:lstStyle/>
            <a:p>
              <a:pPr algn="l"/>
              <a:r>
                <a:rPr lang="zh-CN" altLang="en-US" sz="1400">
                  <a:sym typeface="+mn-ea"/>
                </a:rPr>
                <a:t>个人信</a:t>
              </a:r>
              <a:r>
                <a:rPr lang="zh-CN" altLang="en-US" sz="1400"/>
                <a:t>息</a:t>
              </a:r>
              <a:endParaRPr lang="zh-CN" altLang="en-US" sz="1400">
                <a:sym typeface="+mn-ea"/>
              </a:endParaRPr>
            </a:p>
          </p:txBody>
        </p:sp>
        <p:sp>
          <p:nvSpPr>
            <p:cNvPr id="19" name="文本框 18">
              <a:extLst>
                <a:ext uri="{FF2B5EF4-FFF2-40B4-BE49-F238E27FC236}">
                  <a16:creationId xmlns:a16="http://schemas.microsoft.com/office/drawing/2014/main" id="{C45557E9-2E27-4345-AECF-C138B5FA3C67}"/>
                </a:ext>
              </a:extLst>
            </p:cNvPr>
            <p:cNvSpPr txBox="1"/>
            <p:nvPr/>
          </p:nvSpPr>
          <p:spPr>
            <a:xfrm>
              <a:off x="9635" y="6141"/>
              <a:ext cx="1408" cy="483"/>
            </a:xfrm>
            <a:prstGeom prst="rect">
              <a:avLst/>
            </a:prstGeom>
            <a:noFill/>
          </p:spPr>
          <p:txBody>
            <a:bodyPr wrap="none" rtlCol="0">
              <a:spAutoFit/>
            </a:bodyPr>
            <a:lstStyle/>
            <a:p>
              <a:pPr algn="l"/>
              <a:r>
                <a:rPr lang="zh-CN" altLang="en-US" sz="1400">
                  <a:sym typeface="+mn-ea"/>
                </a:rPr>
                <a:t>职业信</a:t>
              </a:r>
              <a:r>
                <a:rPr lang="zh-CN" altLang="en-US" sz="1400"/>
                <a:t>息</a:t>
              </a:r>
              <a:endParaRPr lang="zh-CN" altLang="en-US" sz="1400">
                <a:sym typeface="+mn-ea"/>
              </a:endParaRPr>
            </a:p>
          </p:txBody>
        </p:sp>
        <p:sp>
          <p:nvSpPr>
            <p:cNvPr id="20" name="文本框 19">
              <a:extLst>
                <a:ext uri="{FF2B5EF4-FFF2-40B4-BE49-F238E27FC236}">
                  <a16:creationId xmlns:a16="http://schemas.microsoft.com/office/drawing/2014/main" id="{DC72F987-2AB6-4D7B-B8AF-103D7BD00142}"/>
                </a:ext>
              </a:extLst>
            </p:cNvPr>
            <p:cNvSpPr txBox="1"/>
            <p:nvPr/>
          </p:nvSpPr>
          <p:spPr>
            <a:xfrm>
              <a:off x="7484" y="5074"/>
              <a:ext cx="848" cy="483"/>
            </a:xfrm>
            <a:prstGeom prst="rect">
              <a:avLst/>
            </a:prstGeom>
            <a:noFill/>
          </p:spPr>
          <p:txBody>
            <a:bodyPr wrap="none" rtlCol="0">
              <a:spAutoFit/>
            </a:bodyPr>
            <a:lstStyle/>
            <a:p>
              <a:pPr algn="l"/>
              <a:r>
                <a:rPr lang="zh-CN" altLang="en-US" sz="1400">
                  <a:sym typeface="+mn-ea"/>
                </a:rPr>
                <a:t>列族</a:t>
              </a:r>
            </a:p>
          </p:txBody>
        </p:sp>
        <p:cxnSp>
          <p:nvCxnSpPr>
            <p:cNvPr id="21" name="直接箭头连接符 20">
              <a:extLst>
                <a:ext uri="{FF2B5EF4-FFF2-40B4-BE49-F238E27FC236}">
                  <a16:creationId xmlns:a16="http://schemas.microsoft.com/office/drawing/2014/main" id="{0237AE00-8BBF-4CBA-8C99-4669793FBF8A}"/>
                </a:ext>
              </a:extLst>
            </p:cNvPr>
            <p:cNvCxnSpPr>
              <a:stCxn id="20" idx="2"/>
              <a:endCxn id="18" idx="0"/>
            </p:cNvCxnSpPr>
            <p:nvPr/>
          </p:nvCxnSpPr>
          <p:spPr>
            <a:xfrm flipH="1">
              <a:off x="6239" y="5557"/>
              <a:ext cx="1669" cy="596"/>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04ABE6CD-0E46-4D89-9841-605DDBF2CE71}"/>
                </a:ext>
              </a:extLst>
            </p:cNvPr>
            <p:cNvCxnSpPr>
              <a:endCxn id="19" idx="0"/>
            </p:cNvCxnSpPr>
            <p:nvPr/>
          </p:nvCxnSpPr>
          <p:spPr>
            <a:xfrm>
              <a:off x="7893" y="5540"/>
              <a:ext cx="2446" cy="601"/>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C2398571-8AC5-4836-A87F-306AD4AE00A1}"/>
                </a:ext>
              </a:extLst>
            </p:cNvPr>
            <p:cNvSpPr txBox="1"/>
            <p:nvPr/>
          </p:nvSpPr>
          <p:spPr>
            <a:xfrm>
              <a:off x="7484" y="9032"/>
              <a:ext cx="568" cy="483"/>
            </a:xfrm>
            <a:prstGeom prst="rect">
              <a:avLst/>
            </a:prstGeom>
            <a:noFill/>
          </p:spPr>
          <p:txBody>
            <a:bodyPr wrap="none" rtlCol="0">
              <a:spAutoFit/>
            </a:bodyPr>
            <a:lstStyle/>
            <a:p>
              <a:pPr algn="l"/>
              <a:r>
                <a:rPr lang="zh-CN" altLang="en-US" sz="1400">
                  <a:sym typeface="+mn-ea"/>
                </a:rPr>
                <a:t>列</a:t>
              </a:r>
            </a:p>
          </p:txBody>
        </p:sp>
        <p:cxnSp>
          <p:nvCxnSpPr>
            <p:cNvPr id="24" name="直接箭头连接符 23">
              <a:extLst>
                <a:ext uri="{FF2B5EF4-FFF2-40B4-BE49-F238E27FC236}">
                  <a16:creationId xmlns:a16="http://schemas.microsoft.com/office/drawing/2014/main" id="{E7974D04-95E6-46AC-9E04-05A70BD51FD1}"/>
                </a:ext>
              </a:extLst>
            </p:cNvPr>
            <p:cNvCxnSpPr>
              <a:stCxn id="23" idx="0"/>
            </p:cNvCxnSpPr>
            <p:nvPr/>
          </p:nvCxnSpPr>
          <p:spPr>
            <a:xfrm flipH="1" flipV="1">
              <a:off x="7280" y="7726"/>
              <a:ext cx="488" cy="1306"/>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7D12E940-85D0-46A8-BB6C-D7F689F82EB7}"/>
                </a:ext>
              </a:extLst>
            </p:cNvPr>
            <p:cNvCxnSpPr/>
            <p:nvPr/>
          </p:nvCxnSpPr>
          <p:spPr>
            <a:xfrm flipH="1" flipV="1">
              <a:off x="6164" y="7742"/>
              <a:ext cx="1572" cy="1289"/>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2A315D7F-325E-475E-9C98-DE8A19997700}"/>
                </a:ext>
              </a:extLst>
            </p:cNvPr>
            <p:cNvCxnSpPr/>
            <p:nvPr/>
          </p:nvCxnSpPr>
          <p:spPr>
            <a:xfrm flipH="1" flipV="1">
              <a:off x="4890" y="7742"/>
              <a:ext cx="2878" cy="1273"/>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C3F0FDC1-A278-4CF9-973E-9D5D36B1E6AE}"/>
                </a:ext>
              </a:extLst>
            </p:cNvPr>
            <p:cNvCxnSpPr/>
            <p:nvPr/>
          </p:nvCxnSpPr>
          <p:spPr>
            <a:xfrm flipV="1">
              <a:off x="7768" y="7742"/>
              <a:ext cx="707" cy="1258"/>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1AE0E2DC-7986-428F-84AF-ED506EAD267B}"/>
                </a:ext>
              </a:extLst>
            </p:cNvPr>
            <p:cNvCxnSpPr/>
            <p:nvPr/>
          </p:nvCxnSpPr>
          <p:spPr>
            <a:xfrm flipV="1">
              <a:off x="7783" y="7726"/>
              <a:ext cx="1761" cy="1289"/>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1011372D-1970-4D71-B5D8-180E28716574}"/>
                </a:ext>
              </a:extLst>
            </p:cNvPr>
            <p:cNvCxnSpPr>
              <a:stCxn id="23" idx="0"/>
            </p:cNvCxnSpPr>
            <p:nvPr/>
          </p:nvCxnSpPr>
          <p:spPr>
            <a:xfrm flipV="1">
              <a:off x="7768" y="7726"/>
              <a:ext cx="3239" cy="1306"/>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D1E6F429-4C11-4185-AC47-65CA751A5266}"/>
                </a:ext>
              </a:extLst>
            </p:cNvPr>
            <p:cNvCxnSpPr/>
            <p:nvPr/>
          </p:nvCxnSpPr>
          <p:spPr>
            <a:xfrm flipV="1">
              <a:off x="7736" y="7710"/>
              <a:ext cx="4529" cy="1305"/>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E35BD027-39FF-4B58-ACFE-EE9BE92C1B6C}"/>
                </a:ext>
              </a:extLst>
            </p:cNvPr>
            <p:cNvSpPr txBox="1"/>
            <p:nvPr/>
          </p:nvSpPr>
          <p:spPr>
            <a:xfrm>
              <a:off x="2904" y="5408"/>
              <a:ext cx="1171" cy="483"/>
            </a:xfrm>
            <a:prstGeom prst="rect">
              <a:avLst/>
            </a:prstGeom>
            <a:noFill/>
          </p:spPr>
          <p:txBody>
            <a:bodyPr wrap="none" rtlCol="0">
              <a:spAutoFit/>
            </a:bodyPr>
            <a:lstStyle/>
            <a:p>
              <a:pPr algn="l"/>
              <a:r>
                <a:rPr lang="en-US" altLang="zh-CN" sz="1400">
                  <a:sym typeface="+mn-ea"/>
                </a:rPr>
                <a:t>row key</a:t>
              </a:r>
            </a:p>
          </p:txBody>
        </p:sp>
        <p:cxnSp>
          <p:nvCxnSpPr>
            <p:cNvPr id="32" name="直接箭头连接符 31">
              <a:extLst>
                <a:ext uri="{FF2B5EF4-FFF2-40B4-BE49-F238E27FC236}">
                  <a16:creationId xmlns:a16="http://schemas.microsoft.com/office/drawing/2014/main" id="{37E6426C-5C38-4A00-9D26-FA828641DBD6}"/>
                </a:ext>
              </a:extLst>
            </p:cNvPr>
            <p:cNvCxnSpPr>
              <a:stCxn id="31" idx="2"/>
              <a:endCxn id="8" idx="0"/>
            </p:cNvCxnSpPr>
            <p:nvPr/>
          </p:nvCxnSpPr>
          <p:spPr>
            <a:xfrm>
              <a:off x="3490" y="5891"/>
              <a:ext cx="425" cy="828"/>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DCA088FE-25E1-44A9-BDB4-877CC714B1D3}"/>
                </a:ext>
              </a:extLst>
            </p:cNvPr>
            <p:cNvSpPr/>
            <p:nvPr/>
          </p:nvSpPr>
          <p:spPr>
            <a:xfrm>
              <a:off x="2563" y="4974"/>
              <a:ext cx="11243" cy="45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35" name="表格 34">
            <a:extLst>
              <a:ext uri="{FF2B5EF4-FFF2-40B4-BE49-F238E27FC236}">
                <a16:creationId xmlns:a16="http://schemas.microsoft.com/office/drawing/2014/main" id="{4F22B194-ABC8-44C8-9BD1-E3AF63699C74}"/>
              </a:ext>
            </a:extLst>
          </p:cNvPr>
          <p:cNvGraphicFramePr/>
          <p:nvPr>
            <p:custDataLst>
              <p:tags r:id="rId1"/>
            </p:custDataLst>
            <p:extLst>
              <p:ext uri="{D42A27DB-BD31-4B8C-83A1-F6EECF244321}">
                <p14:modId xmlns:p14="http://schemas.microsoft.com/office/powerpoint/2010/main" val="2222172893"/>
              </p:ext>
            </p:extLst>
          </p:nvPr>
        </p:nvGraphicFramePr>
        <p:xfrm>
          <a:off x="2254607" y="4664075"/>
          <a:ext cx="8533130" cy="1783080"/>
        </p:xfrm>
        <a:graphic>
          <a:graphicData uri="http://schemas.openxmlformats.org/drawingml/2006/table">
            <a:tbl>
              <a:tblPr firstRow="1" bandRow="1">
                <a:tableStyleId>{5C22544A-7EE6-4342-B048-85BDC9FD1C3A}</a:tableStyleId>
              </a:tblPr>
              <a:tblGrid>
                <a:gridCol w="1061085">
                  <a:extLst>
                    <a:ext uri="{9D8B030D-6E8A-4147-A177-3AD203B41FA5}">
                      <a16:colId xmlns:a16="http://schemas.microsoft.com/office/drawing/2014/main" val="20000"/>
                    </a:ext>
                  </a:extLst>
                </a:gridCol>
                <a:gridCol w="7472045">
                  <a:extLst>
                    <a:ext uri="{9D8B030D-6E8A-4147-A177-3AD203B41FA5}">
                      <a16:colId xmlns:a16="http://schemas.microsoft.com/office/drawing/2014/main" val="20001"/>
                    </a:ext>
                  </a:extLst>
                </a:gridCol>
              </a:tblGrid>
              <a:tr h="381000">
                <a:tc>
                  <a:txBody>
                    <a:bodyPr/>
                    <a:lstStyle/>
                    <a:p>
                      <a:pPr>
                        <a:buNone/>
                      </a:pPr>
                      <a:r>
                        <a:rPr lang="zh-CN" altLang="en-US" sz="1600">
                          <a:solidFill>
                            <a:schemeClr val="tx1"/>
                          </a:solidFill>
                          <a:effectLst>
                            <a:outerShdw blurRad="38100" dist="19050" dir="2700000" algn="tl" rotWithShape="0">
                              <a:schemeClr val="dk1">
                                <a:alpha val="40000"/>
                              </a:schemeClr>
                            </a:outerShdw>
                          </a:effectLst>
                        </a:rPr>
                        <a:t>行键</a:t>
                      </a:r>
                    </a:p>
                  </a:txBody>
                  <a:tcPr>
                    <a:lnL>
                      <a:noFill/>
                    </a:lnL>
                    <a:lnR>
                      <a:noFill/>
                    </a:lnR>
                    <a:lnT w="28575">
                      <a:solidFill>
                        <a:schemeClr val="tx1"/>
                      </a:solidFill>
                      <a:prstDash val="solid"/>
                    </a:lnT>
                    <a:lnB w="28575">
                      <a:solidFill>
                        <a:schemeClr val="tx1"/>
                      </a:solidFill>
                      <a:prstDash val="solid"/>
                    </a:lnB>
                    <a:lnTlToBr>
                      <a:noFill/>
                    </a:lnTlToBr>
                    <a:lnBlToTr>
                      <a:noFill/>
                    </a:lnBlToTr>
                    <a:solidFill>
                      <a:srgbClr val="8C92A9"/>
                    </a:solidFill>
                  </a:tcPr>
                </a:tc>
                <a:tc>
                  <a:txBody>
                    <a:bodyPr/>
                    <a:lstStyle/>
                    <a:p>
                      <a:pPr>
                        <a:buNone/>
                      </a:pPr>
                      <a:r>
                        <a:rPr lang="zh-CN" altLang="en-US" sz="1600">
                          <a:solidFill>
                            <a:schemeClr val="tx1"/>
                          </a:solidFill>
                          <a:effectLst>
                            <a:outerShdw blurRad="38100" dist="19050" dir="2700000" algn="tl" rotWithShape="0">
                              <a:schemeClr val="dk1">
                                <a:alpha val="40000"/>
                              </a:schemeClr>
                            </a:outerShdw>
                          </a:effectLst>
                        </a:rPr>
                        <a:t>值</a:t>
                      </a:r>
                    </a:p>
                  </a:txBody>
                  <a:tcPr>
                    <a:lnL>
                      <a:noFill/>
                    </a:lnL>
                    <a:lnR>
                      <a:noFill/>
                    </a:lnR>
                    <a:lnT w="28575">
                      <a:solidFill>
                        <a:schemeClr val="tx1"/>
                      </a:solidFill>
                      <a:prstDash val="solid"/>
                    </a:lnT>
                    <a:lnB w="28575">
                      <a:solidFill>
                        <a:schemeClr val="tx1"/>
                      </a:solidFill>
                      <a:prstDash val="solid"/>
                    </a:lnB>
                    <a:lnTlToBr>
                      <a:noFill/>
                    </a:lnTlToBr>
                    <a:lnBlToTr>
                      <a:noFill/>
                    </a:lnBlToTr>
                    <a:solidFill>
                      <a:srgbClr val="8C92A9"/>
                    </a:solidFill>
                  </a:tcPr>
                </a:tc>
                <a:extLst>
                  <a:ext uri="{0D108BD9-81ED-4DB2-BD59-A6C34878D82A}">
                    <a16:rowId xmlns:a16="http://schemas.microsoft.com/office/drawing/2014/main" val="10000"/>
                  </a:ext>
                </a:extLst>
              </a:tr>
              <a:tr h="381000">
                <a:tc>
                  <a:txBody>
                    <a:bodyPr/>
                    <a:lstStyle/>
                    <a:p>
                      <a:pPr>
                        <a:buNone/>
                      </a:pPr>
                      <a:r>
                        <a:rPr lang="zh-CN" altLang="en-US" sz="1600"/>
                        <a:t>键值</a:t>
                      </a:r>
                      <a:r>
                        <a:rPr lang="en-US" altLang="zh-CN" sz="1600"/>
                        <a:t>ld1</a:t>
                      </a:r>
                    </a:p>
                  </a:txBody>
                  <a:tcPr>
                    <a:lnL>
                      <a:noFill/>
                    </a:lnL>
                    <a:lnR>
                      <a:noFill/>
                    </a:lnR>
                    <a:lnT w="28575">
                      <a:solidFill>
                        <a:schemeClr val="tx1"/>
                      </a:solidFill>
                      <a:prstDash val="solid"/>
                    </a:lnT>
                    <a:lnB w="12700">
                      <a:solidFill>
                        <a:schemeClr val="tx1"/>
                      </a:solidFill>
                      <a:prstDash val="solid"/>
                    </a:lnB>
                    <a:lnTlToBr>
                      <a:noFill/>
                    </a:lnTlToBr>
                    <a:lnBlToTr>
                      <a:noFill/>
                    </a:lnBlToTr>
                    <a:solidFill>
                      <a:srgbClr val="EAEFF5"/>
                    </a:solidFill>
                  </a:tcPr>
                </a:tc>
                <a:tc>
                  <a:txBody>
                    <a:bodyPr/>
                    <a:lstStyle/>
                    <a:p>
                      <a:pPr>
                        <a:buNone/>
                      </a:pPr>
                      <a:r>
                        <a:rPr lang="en-US" altLang="zh-CN" sz="1600"/>
                        <a:t>Personalnfo{'</a:t>
                      </a:r>
                      <a:r>
                        <a:rPr lang="zh-CN" altLang="en-US" sz="1600"/>
                        <a:t>姓</a:t>
                      </a:r>
                      <a:r>
                        <a:rPr lang="en-US" altLang="zh-CN" sz="1600"/>
                        <a:t>':'</a:t>
                      </a:r>
                      <a:r>
                        <a:rPr lang="zh-CN" altLang="en-US" sz="1600"/>
                        <a:t>张</a:t>
                      </a:r>
                      <a:r>
                        <a:rPr lang="en-US" altLang="zh-CN" sz="1600"/>
                        <a:t>'</a:t>
                      </a:r>
                      <a:r>
                        <a:rPr lang="zh-CN" altLang="en-US" sz="1600"/>
                        <a:t>，</a:t>
                      </a:r>
                      <a:r>
                        <a:rPr lang="en-US" altLang="zh-CN" sz="1600"/>
                        <a:t>'</a:t>
                      </a:r>
                      <a:r>
                        <a:rPr lang="zh-CN" altLang="en-US" sz="1600"/>
                        <a:t>名</a:t>
                      </a:r>
                      <a:r>
                        <a:rPr lang="en-US" altLang="zh-CN" sz="1600"/>
                        <a:t>':'</a:t>
                      </a:r>
                      <a:r>
                        <a:rPr lang="zh-CN" altLang="en-US" sz="1600"/>
                        <a:t>山</a:t>
                      </a:r>
                      <a:r>
                        <a:rPr lang="en-US" altLang="zh-CN" sz="1600"/>
                        <a:t>'</a:t>
                      </a:r>
                      <a:r>
                        <a:rPr lang="zh-CN" altLang="en-US" sz="1600"/>
                        <a:t>，</a:t>
                      </a:r>
                      <a:r>
                        <a:rPr lang="en-US" altLang="zh-CN" sz="1600"/>
                        <a:t>'</a:t>
                      </a:r>
                      <a:r>
                        <a:rPr lang="zh-CN" altLang="en-US" sz="1600"/>
                        <a:t>生日</a:t>
                      </a:r>
                      <a:r>
                        <a:rPr lang="en-US" altLang="zh-CN" sz="1600"/>
                        <a:t>':'1988-01-10'}</a:t>
                      </a:r>
                    </a:p>
                    <a:p>
                      <a:pPr>
                        <a:buNone/>
                      </a:pPr>
                      <a:r>
                        <a:rPr lang="en-US" altLang="zh-CN" sz="1600"/>
                        <a:t>Careerlnfo{'</a:t>
                      </a:r>
                      <a:r>
                        <a:rPr lang="zh-CN" altLang="en-US" sz="1600"/>
                        <a:t>职位</a:t>
                      </a:r>
                      <a:r>
                        <a:rPr lang="en-US" altLang="zh-CN" sz="1600"/>
                        <a:t>':'</a:t>
                      </a:r>
                      <a:r>
                        <a:rPr lang="zh-CN" altLang="en-US" sz="1600"/>
                        <a:t>程序员</a:t>
                      </a:r>
                      <a:r>
                        <a:rPr lang="en-US" altLang="zh-CN" sz="1600"/>
                        <a:t>','</a:t>
                      </a:r>
                      <a:r>
                        <a:rPr lang="zh-CN" altLang="en-US" sz="1600"/>
                        <a:t>工资</a:t>
                      </a:r>
                      <a:r>
                        <a:rPr lang="en-US" altLang="zh-CN" sz="1600"/>
                        <a:t>':'15000','</a:t>
                      </a:r>
                      <a:r>
                        <a:rPr lang="zh-CN" altLang="en-US" sz="1600"/>
                        <a:t>入职日期</a:t>
                      </a:r>
                      <a:r>
                        <a:rPr lang="en-US" altLang="zh-CN" sz="1600"/>
                        <a:t>':'2014-08-01','</a:t>
                      </a:r>
                      <a:r>
                        <a:rPr lang="zh-CN" altLang="en-US" sz="1600"/>
                        <a:t>单位</a:t>
                      </a:r>
                      <a:r>
                        <a:rPr lang="en-US" altLang="zh-CN" sz="1600"/>
                        <a:t>':'Wuming'}</a:t>
                      </a:r>
                    </a:p>
                  </a:txBody>
                  <a:tcPr>
                    <a:lnL>
                      <a:noFill/>
                    </a:lnL>
                    <a:lnR>
                      <a:noFill/>
                    </a:lnR>
                    <a:lnT w="28575">
                      <a:solidFill>
                        <a:schemeClr val="tx1"/>
                      </a:solidFill>
                      <a:prstDash val="solid"/>
                    </a:lnT>
                    <a:lnB w="12700">
                      <a:solidFill>
                        <a:schemeClr val="tx1"/>
                      </a:solidFill>
                      <a:prstDash val="solid"/>
                    </a:lnB>
                    <a:lnTlToBr>
                      <a:noFill/>
                    </a:lnTlToBr>
                    <a:lnBlToTr>
                      <a:noFill/>
                    </a:lnBlToTr>
                    <a:solidFill>
                      <a:srgbClr val="EAEFF5"/>
                    </a:solidFill>
                  </a:tcPr>
                </a:tc>
                <a:extLst>
                  <a:ext uri="{0D108BD9-81ED-4DB2-BD59-A6C34878D82A}">
                    <a16:rowId xmlns:a16="http://schemas.microsoft.com/office/drawing/2014/main" val="10001"/>
                  </a:ext>
                </a:extLst>
              </a:tr>
              <a:tr h="381000">
                <a:tc>
                  <a:txBody>
                    <a:bodyPr/>
                    <a:lstStyle/>
                    <a:p>
                      <a:pPr>
                        <a:buNone/>
                      </a:pPr>
                      <a:r>
                        <a:rPr lang="zh-CN" altLang="en-US" sz="1600"/>
                        <a:t>键值</a:t>
                      </a:r>
                      <a:r>
                        <a:rPr lang="en-US" altLang="zh-CN" sz="1600"/>
                        <a:t>ld2</a:t>
                      </a:r>
                    </a:p>
                  </a:txBody>
                  <a:tcPr>
                    <a:lnL>
                      <a:noFill/>
                    </a:lnL>
                    <a:lnR>
                      <a:noFill/>
                    </a:lnR>
                    <a:lnT w="12700">
                      <a:solidFill>
                        <a:schemeClr val="tx1"/>
                      </a:solidFill>
                      <a:prstDash val="solid"/>
                    </a:lnT>
                    <a:lnB w="28575">
                      <a:solidFill>
                        <a:schemeClr val="tx1"/>
                      </a:solidFill>
                      <a:prstDash val="solid"/>
                    </a:lnB>
                    <a:lnTlToBr>
                      <a:noFill/>
                    </a:lnTlToBr>
                    <a:lnBlToTr>
                      <a:noFill/>
                    </a:lnBlToTr>
                    <a:solidFill>
                      <a:srgbClr val="EAEFF5"/>
                    </a:solidFill>
                  </a:tcPr>
                </a:tc>
                <a:tc>
                  <a:txBody>
                    <a:bodyPr/>
                    <a:lstStyle/>
                    <a:p>
                      <a:pPr>
                        <a:buNone/>
                      </a:pPr>
                      <a:r>
                        <a:rPr lang="en-US" altLang="zh-CN" sz="1600" dirty="0" err="1">
                          <a:sym typeface="+mn-ea"/>
                        </a:rPr>
                        <a:t>Personalnfo</a:t>
                      </a:r>
                      <a:r>
                        <a:rPr lang="en-US" altLang="zh-CN" sz="1600" dirty="0">
                          <a:sym typeface="+mn-ea"/>
                        </a:rPr>
                        <a:t>{'</a:t>
                      </a:r>
                      <a:r>
                        <a:rPr lang="zh-CN" altLang="en-US" sz="1600" dirty="0">
                          <a:sym typeface="+mn-ea"/>
                        </a:rPr>
                        <a:t>姓</a:t>
                      </a:r>
                      <a:r>
                        <a:rPr lang="en-US" altLang="zh-CN" sz="1600" dirty="0">
                          <a:sym typeface="+mn-ea"/>
                        </a:rPr>
                        <a:t>':'</a:t>
                      </a:r>
                      <a:r>
                        <a:rPr lang="zh-CN" altLang="en-US" sz="1600" dirty="0">
                          <a:sym typeface="+mn-ea"/>
                        </a:rPr>
                        <a:t>李</a:t>
                      </a:r>
                      <a:r>
                        <a:rPr lang="en-US" altLang="zh-CN" sz="1600" dirty="0">
                          <a:sym typeface="+mn-ea"/>
                        </a:rPr>
                        <a:t>'</a:t>
                      </a:r>
                      <a:r>
                        <a:rPr lang="zh-CN" altLang="en-US" sz="1600" dirty="0">
                          <a:sym typeface="+mn-ea"/>
                        </a:rPr>
                        <a:t>，</a:t>
                      </a:r>
                      <a:r>
                        <a:rPr lang="en-US" altLang="zh-CN" sz="1600" dirty="0">
                          <a:sym typeface="+mn-ea"/>
                        </a:rPr>
                        <a:t>'</a:t>
                      </a:r>
                      <a:r>
                        <a:rPr lang="zh-CN" altLang="en-US" sz="1600" dirty="0">
                          <a:sym typeface="+mn-ea"/>
                        </a:rPr>
                        <a:t>名</a:t>
                      </a:r>
                      <a:r>
                        <a:rPr lang="en-US" altLang="zh-CN" sz="1600" dirty="0">
                          <a:sym typeface="+mn-ea"/>
                        </a:rPr>
                        <a:t>':'</a:t>
                      </a:r>
                      <a:r>
                        <a:rPr lang="zh-CN" altLang="en-US" sz="1600" dirty="0">
                          <a:sym typeface="+mn-ea"/>
                        </a:rPr>
                        <a:t>师</a:t>
                      </a:r>
                      <a:r>
                        <a:rPr lang="en-US" altLang="zh-CN" sz="1600" dirty="0">
                          <a:sym typeface="+mn-ea"/>
                        </a:rPr>
                        <a:t>'</a:t>
                      </a:r>
                      <a:r>
                        <a:rPr lang="zh-CN" altLang="en-US" sz="1600" dirty="0">
                          <a:sym typeface="+mn-ea"/>
                        </a:rPr>
                        <a:t>，</a:t>
                      </a:r>
                      <a:r>
                        <a:rPr lang="en-US" altLang="zh-CN" sz="1600" dirty="0">
                          <a:sym typeface="+mn-ea"/>
                        </a:rPr>
                        <a:t>'</a:t>
                      </a:r>
                      <a:r>
                        <a:rPr lang="zh-CN" altLang="en-US" sz="1600" dirty="0">
                          <a:sym typeface="+mn-ea"/>
                        </a:rPr>
                        <a:t>生日</a:t>
                      </a:r>
                      <a:r>
                        <a:rPr lang="en-US" altLang="zh-CN" sz="1600" dirty="0">
                          <a:sym typeface="+mn-ea"/>
                        </a:rPr>
                        <a:t>':'1996-07-05'}</a:t>
                      </a:r>
                      <a:endParaRPr lang="en-US" altLang="zh-CN" sz="1600" dirty="0"/>
                    </a:p>
                    <a:p>
                      <a:pPr>
                        <a:buNone/>
                      </a:pPr>
                      <a:r>
                        <a:rPr lang="en-US" altLang="zh-CN" sz="1600" dirty="0" err="1">
                          <a:sym typeface="+mn-ea"/>
                        </a:rPr>
                        <a:t>Careerlnfo</a:t>
                      </a:r>
                      <a:r>
                        <a:rPr lang="en-US" altLang="zh-CN" sz="1600" dirty="0">
                          <a:sym typeface="+mn-ea"/>
                        </a:rPr>
                        <a:t>{'</a:t>
                      </a:r>
                      <a:r>
                        <a:rPr lang="zh-CN" altLang="en-US" sz="1600" dirty="0">
                          <a:sym typeface="+mn-ea"/>
                        </a:rPr>
                        <a:t>职位</a:t>
                      </a:r>
                      <a:r>
                        <a:rPr lang="en-US" altLang="zh-CN" sz="1600" dirty="0">
                          <a:sym typeface="+mn-ea"/>
                        </a:rPr>
                        <a:t>':'</a:t>
                      </a:r>
                      <a:r>
                        <a:rPr lang="zh-CN" altLang="en-US" sz="1600" dirty="0">
                          <a:sym typeface="+mn-ea"/>
                        </a:rPr>
                        <a:t>初级程序员</a:t>
                      </a:r>
                      <a:r>
                        <a:rPr lang="en-US" altLang="zh-CN" sz="1600" dirty="0">
                          <a:sym typeface="+mn-ea"/>
                        </a:rPr>
                        <a:t>','</a:t>
                      </a:r>
                      <a:r>
                        <a:rPr lang="zh-CN" altLang="en-US" sz="1600" dirty="0">
                          <a:sym typeface="+mn-ea"/>
                        </a:rPr>
                        <a:t>工资</a:t>
                      </a:r>
                      <a:r>
                        <a:rPr lang="en-US" altLang="zh-CN" sz="1600" dirty="0">
                          <a:sym typeface="+mn-ea"/>
                        </a:rPr>
                        <a:t>':'8000','</a:t>
                      </a:r>
                      <a:r>
                        <a:rPr lang="zh-CN" altLang="en-US" sz="1600" dirty="0">
                          <a:sym typeface="+mn-ea"/>
                        </a:rPr>
                        <a:t>入职日期</a:t>
                      </a:r>
                      <a:r>
                        <a:rPr lang="en-US" altLang="zh-CN" sz="1600" dirty="0">
                          <a:sym typeface="+mn-ea"/>
                        </a:rPr>
                        <a:t>':'2017-07-16','</a:t>
                      </a:r>
                      <a:r>
                        <a:rPr lang="zh-CN" altLang="en-US" sz="1600" dirty="0">
                          <a:sym typeface="+mn-ea"/>
                        </a:rPr>
                        <a:t>单位</a:t>
                      </a:r>
                      <a:r>
                        <a:rPr lang="en-US" altLang="zh-CN" sz="1600" dirty="0">
                          <a:sym typeface="+mn-ea"/>
                        </a:rPr>
                        <a:t>':'</a:t>
                      </a:r>
                      <a:r>
                        <a:rPr lang="en-US" altLang="zh-CN" sz="1600" dirty="0" err="1">
                          <a:sym typeface="+mn-ea"/>
                        </a:rPr>
                        <a:t>Chuangye</a:t>
                      </a:r>
                      <a:r>
                        <a:rPr lang="en-US" altLang="zh-CN" sz="1600" dirty="0">
                          <a:sym typeface="+mn-ea"/>
                        </a:rPr>
                        <a:t>'}</a:t>
                      </a:r>
                      <a:endParaRPr lang="en-US" altLang="zh-CN" sz="1600" dirty="0"/>
                    </a:p>
                    <a:p>
                      <a:pPr>
                        <a:buNone/>
                      </a:pPr>
                      <a:endParaRPr lang="en-US" altLang="zh-CN" sz="1600" dirty="0"/>
                    </a:p>
                  </a:txBody>
                  <a:tcPr>
                    <a:lnL>
                      <a:noFill/>
                    </a:lnL>
                    <a:lnR>
                      <a:noFill/>
                    </a:lnR>
                    <a:lnT w="12700">
                      <a:solidFill>
                        <a:schemeClr val="tx1"/>
                      </a:solidFill>
                      <a:prstDash val="solid"/>
                    </a:lnT>
                    <a:lnB w="28575">
                      <a:solidFill>
                        <a:schemeClr val="tx1"/>
                      </a:solidFill>
                      <a:prstDash val="solid"/>
                    </a:lnB>
                    <a:lnTlToBr>
                      <a:noFill/>
                    </a:lnTlToBr>
                    <a:lnBlToTr>
                      <a:noFill/>
                    </a:lnBlToTr>
                    <a:solidFill>
                      <a:srgbClr val="EAEFF5"/>
                    </a:solidFill>
                  </a:tcPr>
                </a:tc>
                <a:extLst>
                  <a:ext uri="{0D108BD9-81ED-4DB2-BD59-A6C34878D82A}">
                    <a16:rowId xmlns:a16="http://schemas.microsoft.com/office/drawing/2014/main" val="10002"/>
                  </a:ext>
                </a:extLst>
              </a:tr>
            </a:tbl>
          </a:graphicData>
        </a:graphic>
      </p:graphicFrame>
      <p:sp>
        <p:nvSpPr>
          <p:cNvPr id="5" name="灯片编号占位符 4">
            <a:extLst>
              <a:ext uri="{FF2B5EF4-FFF2-40B4-BE49-F238E27FC236}">
                <a16:creationId xmlns:a16="http://schemas.microsoft.com/office/drawing/2014/main" id="{861A58B9-1C4B-D449-B627-627C28608704}"/>
              </a:ext>
            </a:extLst>
          </p:cNvPr>
          <p:cNvSpPr>
            <a:spLocks noGrp="1"/>
          </p:cNvSpPr>
          <p:nvPr>
            <p:ph type="sldNum" sz="quarter" idx="12"/>
          </p:nvPr>
        </p:nvSpPr>
        <p:spPr/>
        <p:txBody>
          <a:bodyPr/>
          <a:lstStyle/>
          <a:p>
            <a:fld id="{B13F0FA4-29F4-4B1D-A16B-0D7169EBD889}" type="slidenum">
              <a:rPr lang="en-US" smtClean="0"/>
              <a:t>41</a:t>
            </a:fld>
            <a:endParaRPr lang="en-US" dirty="0"/>
          </a:p>
        </p:txBody>
      </p:sp>
    </p:spTree>
    <p:extLst>
      <p:ext uri="{BB962C8B-B14F-4D97-AF65-F5344CB8AC3E}">
        <p14:creationId xmlns:p14="http://schemas.microsoft.com/office/powerpoint/2010/main" val="29855339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C4897-53DC-4738-B595-49C328E8A1EF}"/>
              </a:ext>
            </a:extLst>
          </p:cNvPr>
          <p:cNvSpPr>
            <a:spLocks noGrp="1"/>
          </p:cNvSpPr>
          <p:nvPr>
            <p:ph type="title"/>
          </p:nvPr>
        </p:nvSpPr>
        <p:spPr/>
        <p:txBody>
          <a:bodyPr/>
          <a:lstStyle/>
          <a:p>
            <a:r>
              <a:rPr lang="en-US" altLang="zh-CN" dirty="0"/>
              <a:t>3.3 </a:t>
            </a:r>
            <a:r>
              <a:rPr lang="zh-CN" altLang="en-US" dirty="0"/>
              <a:t>大数据的组织管理模式</a:t>
            </a:r>
            <a:endParaRPr lang="en-US" dirty="0"/>
          </a:p>
        </p:txBody>
      </p:sp>
      <p:sp>
        <p:nvSpPr>
          <p:cNvPr id="3" name="Content Placeholder 2">
            <a:extLst>
              <a:ext uri="{FF2B5EF4-FFF2-40B4-BE49-F238E27FC236}">
                <a16:creationId xmlns:a16="http://schemas.microsoft.com/office/drawing/2014/main" id="{95F0DE24-B593-4943-911F-4D980C5F13AC}"/>
              </a:ext>
            </a:extLst>
          </p:cNvPr>
          <p:cNvSpPr>
            <a:spLocks noGrp="1"/>
          </p:cNvSpPr>
          <p:nvPr>
            <p:ph idx="1"/>
          </p:nvPr>
        </p:nvSpPr>
        <p:spPr>
          <a:xfrm>
            <a:off x="680484" y="1160756"/>
            <a:ext cx="4701222" cy="5016207"/>
          </a:xfrm>
        </p:spPr>
        <p:txBody>
          <a:bodyPr/>
          <a:lstStyle/>
          <a:p>
            <a:r>
              <a:rPr lang="en-US" altLang="zh-CN" dirty="0"/>
              <a:t>HBase</a:t>
            </a:r>
            <a:r>
              <a:rPr lang="zh-CN" altLang="en-US" dirty="0"/>
              <a:t>区域划分与区域分布</a:t>
            </a:r>
            <a:endParaRPr lang="en-US" altLang="zh-CN" dirty="0"/>
          </a:p>
          <a:p>
            <a:pPr lvl="1"/>
            <a:r>
              <a:rPr lang="en-US" altLang="zh-CN" dirty="0"/>
              <a:t>HBase</a:t>
            </a:r>
            <a:r>
              <a:rPr lang="zh-CN" altLang="en-US" dirty="0"/>
              <a:t>中的表在行方向上分割为多个区域（</a:t>
            </a:r>
            <a:r>
              <a:rPr lang="en-US" altLang="zh-CN" dirty="0" err="1"/>
              <a:t>HRegion</a:t>
            </a:r>
            <a:r>
              <a:rPr lang="zh-CN" altLang="en-US" dirty="0"/>
              <a:t>）。每个区域包含一个随机值，区域内的行也是按行键有序排列</a:t>
            </a:r>
            <a:endParaRPr lang="en-US" altLang="zh-CN" dirty="0"/>
          </a:p>
          <a:p>
            <a:pPr lvl="1"/>
            <a:r>
              <a:rPr lang="zh-CN" altLang="en-US" dirty="0"/>
              <a:t>每个区域按大小分割，当增大到一个阈值，会分成两个新区域</a:t>
            </a:r>
            <a:endParaRPr lang="en-US" altLang="zh-CN" dirty="0"/>
          </a:p>
          <a:p>
            <a:pPr lvl="1"/>
            <a:r>
              <a:rPr lang="zh-CN" altLang="en-US" dirty="0"/>
              <a:t>每个区域将分布到不同的区域服务器（</a:t>
            </a:r>
            <a:r>
              <a:rPr lang="en-US" altLang="zh-CN" dirty="0"/>
              <a:t>region server</a:t>
            </a:r>
            <a:r>
              <a:rPr lang="zh-CN" altLang="en-US" dirty="0"/>
              <a:t>）</a:t>
            </a:r>
            <a:endParaRPr lang="en-US" dirty="0"/>
          </a:p>
        </p:txBody>
      </p:sp>
      <p:grpSp>
        <p:nvGrpSpPr>
          <p:cNvPr id="5" name="组合 4">
            <a:extLst>
              <a:ext uri="{FF2B5EF4-FFF2-40B4-BE49-F238E27FC236}">
                <a16:creationId xmlns:a16="http://schemas.microsoft.com/office/drawing/2014/main" id="{09F14987-34C0-4E14-9F11-B19DF60134E6}"/>
              </a:ext>
            </a:extLst>
          </p:cNvPr>
          <p:cNvGrpSpPr/>
          <p:nvPr/>
        </p:nvGrpSpPr>
        <p:grpSpPr>
          <a:xfrm>
            <a:off x="5461080" y="1042035"/>
            <a:ext cx="6652895" cy="5481320"/>
            <a:chOff x="8128" y="1641"/>
            <a:chExt cx="10477" cy="8632"/>
          </a:xfrm>
        </p:grpSpPr>
        <p:grpSp>
          <p:nvGrpSpPr>
            <p:cNvPr id="6" name="组合 5">
              <a:extLst>
                <a:ext uri="{FF2B5EF4-FFF2-40B4-BE49-F238E27FC236}">
                  <a16:creationId xmlns:a16="http://schemas.microsoft.com/office/drawing/2014/main" id="{FD22D3FC-B47F-4071-9023-A9168CB9CEA6}"/>
                </a:ext>
              </a:extLst>
            </p:cNvPr>
            <p:cNvGrpSpPr/>
            <p:nvPr/>
          </p:nvGrpSpPr>
          <p:grpSpPr>
            <a:xfrm>
              <a:off x="8407" y="2304"/>
              <a:ext cx="1842" cy="1071"/>
              <a:chOff x="9936" y="3116"/>
              <a:chExt cx="1982" cy="1338"/>
            </a:xfrm>
          </p:grpSpPr>
          <p:sp>
            <p:nvSpPr>
              <p:cNvPr id="53" name="矩形 52">
                <a:extLst>
                  <a:ext uri="{FF2B5EF4-FFF2-40B4-BE49-F238E27FC236}">
                    <a16:creationId xmlns:a16="http://schemas.microsoft.com/office/drawing/2014/main" id="{11C12D6C-5A84-45B7-ADCF-01D14B82C24D}"/>
                  </a:ext>
                </a:extLst>
              </p:cNvPr>
              <p:cNvSpPr/>
              <p:nvPr/>
            </p:nvSpPr>
            <p:spPr>
              <a:xfrm>
                <a:off x="10518" y="3213"/>
                <a:ext cx="802" cy="33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A</a:t>
                </a:r>
              </a:p>
            </p:txBody>
          </p:sp>
          <p:sp>
            <p:nvSpPr>
              <p:cNvPr id="54" name="矩形 53">
                <a:extLst>
                  <a:ext uri="{FF2B5EF4-FFF2-40B4-BE49-F238E27FC236}">
                    <a16:creationId xmlns:a16="http://schemas.microsoft.com/office/drawing/2014/main" id="{FFDD41E1-3DAC-4492-9B25-5DB15A0C2657}"/>
                  </a:ext>
                </a:extLst>
              </p:cNvPr>
              <p:cNvSpPr/>
              <p:nvPr/>
            </p:nvSpPr>
            <p:spPr>
              <a:xfrm>
                <a:off x="10518" y="3625"/>
                <a:ext cx="802" cy="33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B</a:t>
                </a:r>
              </a:p>
            </p:txBody>
          </p:sp>
          <p:sp>
            <p:nvSpPr>
              <p:cNvPr id="55" name="矩形 54">
                <a:extLst>
                  <a:ext uri="{FF2B5EF4-FFF2-40B4-BE49-F238E27FC236}">
                    <a16:creationId xmlns:a16="http://schemas.microsoft.com/office/drawing/2014/main" id="{8A6470E0-469D-4EB3-94A4-D60971E667C8}"/>
                  </a:ext>
                </a:extLst>
              </p:cNvPr>
              <p:cNvSpPr/>
              <p:nvPr/>
            </p:nvSpPr>
            <p:spPr>
              <a:xfrm>
                <a:off x="10518" y="4037"/>
                <a:ext cx="802" cy="33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C</a:t>
                </a:r>
              </a:p>
            </p:txBody>
          </p:sp>
          <p:sp>
            <p:nvSpPr>
              <p:cNvPr id="56" name="圆角矩形 9">
                <a:extLst>
                  <a:ext uri="{FF2B5EF4-FFF2-40B4-BE49-F238E27FC236}">
                    <a16:creationId xmlns:a16="http://schemas.microsoft.com/office/drawing/2014/main" id="{FAD85077-8040-4D45-8F2A-BB4AC0DC1ECA}"/>
                  </a:ext>
                </a:extLst>
              </p:cNvPr>
              <p:cNvSpPr/>
              <p:nvPr/>
            </p:nvSpPr>
            <p:spPr>
              <a:xfrm>
                <a:off x="9936" y="3116"/>
                <a:ext cx="1982" cy="133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2A79729A-AF9C-48A4-ACCC-299A25E8F02E}"/>
                </a:ext>
              </a:extLst>
            </p:cNvPr>
            <p:cNvGrpSpPr/>
            <p:nvPr/>
          </p:nvGrpSpPr>
          <p:grpSpPr>
            <a:xfrm>
              <a:off x="8399" y="6321"/>
              <a:ext cx="1842" cy="1071"/>
              <a:chOff x="9936" y="3116"/>
              <a:chExt cx="1982" cy="1338"/>
            </a:xfrm>
          </p:grpSpPr>
          <p:sp>
            <p:nvSpPr>
              <p:cNvPr id="49" name="矩形 48">
                <a:extLst>
                  <a:ext uri="{FF2B5EF4-FFF2-40B4-BE49-F238E27FC236}">
                    <a16:creationId xmlns:a16="http://schemas.microsoft.com/office/drawing/2014/main" id="{BC1EDF90-8736-4546-8348-BA432B38F7B8}"/>
                  </a:ext>
                </a:extLst>
              </p:cNvPr>
              <p:cNvSpPr/>
              <p:nvPr/>
            </p:nvSpPr>
            <p:spPr>
              <a:xfrm>
                <a:off x="10518" y="3213"/>
                <a:ext cx="802" cy="33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J</a:t>
                </a:r>
              </a:p>
            </p:txBody>
          </p:sp>
          <p:sp>
            <p:nvSpPr>
              <p:cNvPr id="50" name="矩形 49">
                <a:extLst>
                  <a:ext uri="{FF2B5EF4-FFF2-40B4-BE49-F238E27FC236}">
                    <a16:creationId xmlns:a16="http://schemas.microsoft.com/office/drawing/2014/main" id="{E8C3FC80-544D-405F-B25E-40B226282C61}"/>
                  </a:ext>
                </a:extLst>
              </p:cNvPr>
              <p:cNvSpPr/>
              <p:nvPr/>
            </p:nvSpPr>
            <p:spPr>
              <a:xfrm>
                <a:off x="10518" y="3625"/>
                <a:ext cx="802" cy="33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a:t>
                </a:r>
              </a:p>
            </p:txBody>
          </p:sp>
          <p:sp>
            <p:nvSpPr>
              <p:cNvPr id="51" name="矩形 50">
                <a:extLst>
                  <a:ext uri="{FF2B5EF4-FFF2-40B4-BE49-F238E27FC236}">
                    <a16:creationId xmlns:a16="http://schemas.microsoft.com/office/drawing/2014/main" id="{F7C0EE2E-251D-4DC7-8753-CE451317344D}"/>
                  </a:ext>
                </a:extLst>
              </p:cNvPr>
              <p:cNvSpPr/>
              <p:nvPr/>
            </p:nvSpPr>
            <p:spPr>
              <a:xfrm>
                <a:off x="10518" y="4037"/>
                <a:ext cx="802" cy="33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M</a:t>
                </a:r>
              </a:p>
            </p:txBody>
          </p:sp>
          <p:sp>
            <p:nvSpPr>
              <p:cNvPr id="52" name="圆角矩形 15">
                <a:extLst>
                  <a:ext uri="{FF2B5EF4-FFF2-40B4-BE49-F238E27FC236}">
                    <a16:creationId xmlns:a16="http://schemas.microsoft.com/office/drawing/2014/main" id="{43F209E6-489D-4A2D-B37C-11708411676A}"/>
                  </a:ext>
                </a:extLst>
              </p:cNvPr>
              <p:cNvSpPr/>
              <p:nvPr/>
            </p:nvSpPr>
            <p:spPr>
              <a:xfrm>
                <a:off x="9936" y="3116"/>
                <a:ext cx="1982" cy="133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28097D4D-3728-4C98-9B30-E75C81014BC1}"/>
                </a:ext>
              </a:extLst>
            </p:cNvPr>
            <p:cNvGrpSpPr/>
            <p:nvPr/>
          </p:nvGrpSpPr>
          <p:grpSpPr>
            <a:xfrm>
              <a:off x="8407" y="4982"/>
              <a:ext cx="1842" cy="1071"/>
              <a:chOff x="9936" y="3116"/>
              <a:chExt cx="1982" cy="1338"/>
            </a:xfrm>
          </p:grpSpPr>
          <p:sp>
            <p:nvSpPr>
              <p:cNvPr id="45" name="矩形 44">
                <a:extLst>
                  <a:ext uri="{FF2B5EF4-FFF2-40B4-BE49-F238E27FC236}">
                    <a16:creationId xmlns:a16="http://schemas.microsoft.com/office/drawing/2014/main" id="{37111AFF-18A1-40B0-AB01-DF7D4D323193}"/>
                  </a:ext>
                </a:extLst>
              </p:cNvPr>
              <p:cNvSpPr/>
              <p:nvPr/>
            </p:nvSpPr>
            <p:spPr>
              <a:xfrm>
                <a:off x="10518" y="3213"/>
                <a:ext cx="802" cy="33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G</a:t>
                </a:r>
              </a:p>
            </p:txBody>
          </p:sp>
          <p:sp>
            <p:nvSpPr>
              <p:cNvPr id="46" name="矩形 45">
                <a:extLst>
                  <a:ext uri="{FF2B5EF4-FFF2-40B4-BE49-F238E27FC236}">
                    <a16:creationId xmlns:a16="http://schemas.microsoft.com/office/drawing/2014/main" id="{BC12BE4A-92CB-47BB-9786-DC94EC2C3A39}"/>
                  </a:ext>
                </a:extLst>
              </p:cNvPr>
              <p:cNvSpPr/>
              <p:nvPr/>
            </p:nvSpPr>
            <p:spPr>
              <a:xfrm>
                <a:off x="10518" y="3625"/>
                <a:ext cx="802" cy="33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a:t>
                </a:r>
              </a:p>
            </p:txBody>
          </p:sp>
          <p:sp>
            <p:nvSpPr>
              <p:cNvPr id="47" name="矩形 46">
                <a:extLst>
                  <a:ext uri="{FF2B5EF4-FFF2-40B4-BE49-F238E27FC236}">
                    <a16:creationId xmlns:a16="http://schemas.microsoft.com/office/drawing/2014/main" id="{1D28765A-DF61-429E-AECF-35D4411A4270}"/>
                  </a:ext>
                </a:extLst>
              </p:cNvPr>
              <p:cNvSpPr/>
              <p:nvPr/>
            </p:nvSpPr>
            <p:spPr>
              <a:xfrm>
                <a:off x="10518" y="4037"/>
                <a:ext cx="802" cy="33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I</a:t>
                </a:r>
              </a:p>
            </p:txBody>
          </p:sp>
          <p:sp>
            <p:nvSpPr>
              <p:cNvPr id="48" name="圆角矩形 20">
                <a:extLst>
                  <a:ext uri="{FF2B5EF4-FFF2-40B4-BE49-F238E27FC236}">
                    <a16:creationId xmlns:a16="http://schemas.microsoft.com/office/drawing/2014/main" id="{8D906088-9D11-4F8E-8BB6-260AA82DBBFA}"/>
                  </a:ext>
                </a:extLst>
              </p:cNvPr>
              <p:cNvSpPr/>
              <p:nvPr/>
            </p:nvSpPr>
            <p:spPr>
              <a:xfrm>
                <a:off x="9936" y="3116"/>
                <a:ext cx="1982" cy="133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a16="http://schemas.microsoft.com/office/drawing/2014/main" id="{2DEA0738-751D-4C9E-8CE5-8BC0A1290D5B}"/>
                </a:ext>
              </a:extLst>
            </p:cNvPr>
            <p:cNvGrpSpPr/>
            <p:nvPr/>
          </p:nvGrpSpPr>
          <p:grpSpPr>
            <a:xfrm>
              <a:off x="8376" y="8999"/>
              <a:ext cx="1842" cy="1071"/>
              <a:chOff x="9936" y="3116"/>
              <a:chExt cx="1982" cy="1338"/>
            </a:xfrm>
          </p:grpSpPr>
          <p:sp>
            <p:nvSpPr>
              <p:cNvPr id="41" name="矩形 40">
                <a:extLst>
                  <a:ext uri="{FF2B5EF4-FFF2-40B4-BE49-F238E27FC236}">
                    <a16:creationId xmlns:a16="http://schemas.microsoft.com/office/drawing/2014/main" id="{5901DA4E-8908-4AC9-B68E-519D8C978A1F}"/>
                  </a:ext>
                </a:extLst>
              </p:cNvPr>
              <p:cNvSpPr/>
              <p:nvPr/>
            </p:nvSpPr>
            <p:spPr>
              <a:xfrm>
                <a:off x="10518" y="3213"/>
                <a:ext cx="802" cy="33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T</a:t>
                </a:r>
              </a:p>
            </p:txBody>
          </p:sp>
          <p:sp>
            <p:nvSpPr>
              <p:cNvPr id="42" name="矩形 41">
                <a:extLst>
                  <a:ext uri="{FF2B5EF4-FFF2-40B4-BE49-F238E27FC236}">
                    <a16:creationId xmlns:a16="http://schemas.microsoft.com/office/drawing/2014/main" id="{A9158089-71A0-4F29-AFE3-EF4C7E716712}"/>
                  </a:ext>
                </a:extLst>
              </p:cNvPr>
              <p:cNvSpPr/>
              <p:nvPr/>
            </p:nvSpPr>
            <p:spPr>
              <a:xfrm>
                <a:off x="10518" y="3625"/>
                <a:ext cx="802" cy="33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a:t>
                </a:r>
              </a:p>
            </p:txBody>
          </p:sp>
          <p:sp>
            <p:nvSpPr>
              <p:cNvPr id="43" name="矩形 42">
                <a:extLst>
                  <a:ext uri="{FF2B5EF4-FFF2-40B4-BE49-F238E27FC236}">
                    <a16:creationId xmlns:a16="http://schemas.microsoft.com/office/drawing/2014/main" id="{8172A89E-2C30-4E7E-BF05-B220215AD2C6}"/>
                  </a:ext>
                </a:extLst>
              </p:cNvPr>
              <p:cNvSpPr/>
              <p:nvPr/>
            </p:nvSpPr>
            <p:spPr>
              <a:xfrm>
                <a:off x="10518" y="4037"/>
                <a:ext cx="802" cy="33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Z</a:t>
                </a:r>
              </a:p>
            </p:txBody>
          </p:sp>
          <p:sp>
            <p:nvSpPr>
              <p:cNvPr id="44" name="圆角矩形 25">
                <a:extLst>
                  <a:ext uri="{FF2B5EF4-FFF2-40B4-BE49-F238E27FC236}">
                    <a16:creationId xmlns:a16="http://schemas.microsoft.com/office/drawing/2014/main" id="{457F4F80-D602-4FDD-A719-9A5C38E85485}"/>
                  </a:ext>
                </a:extLst>
              </p:cNvPr>
              <p:cNvSpPr/>
              <p:nvPr/>
            </p:nvSpPr>
            <p:spPr>
              <a:xfrm>
                <a:off x="9936" y="3116"/>
                <a:ext cx="1982" cy="133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a:extLst>
                <a:ext uri="{FF2B5EF4-FFF2-40B4-BE49-F238E27FC236}">
                  <a16:creationId xmlns:a16="http://schemas.microsoft.com/office/drawing/2014/main" id="{9F01947D-C36A-46D8-856F-4B0E24AF6F5F}"/>
                </a:ext>
              </a:extLst>
            </p:cNvPr>
            <p:cNvGrpSpPr/>
            <p:nvPr/>
          </p:nvGrpSpPr>
          <p:grpSpPr>
            <a:xfrm>
              <a:off x="8392" y="3643"/>
              <a:ext cx="1842" cy="1071"/>
              <a:chOff x="9936" y="3116"/>
              <a:chExt cx="1982" cy="1338"/>
            </a:xfrm>
          </p:grpSpPr>
          <p:sp>
            <p:nvSpPr>
              <p:cNvPr id="37" name="矩形 36">
                <a:extLst>
                  <a:ext uri="{FF2B5EF4-FFF2-40B4-BE49-F238E27FC236}">
                    <a16:creationId xmlns:a16="http://schemas.microsoft.com/office/drawing/2014/main" id="{8E1C98E1-1EF4-4D5D-88FA-4EBAF63C633C}"/>
                  </a:ext>
                </a:extLst>
              </p:cNvPr>
              <p:cNvSpPr/>
              <p:nvPr/>
            </p:nvSpPr>
            <p:spPr>
              <a:xfrm>
                <a:off x="10518" y="3213"/>
                <a:ext cx="802" cy="33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D</a:t>
                </a:r>
              </a:p>
            </p:txBody>
          </p:sp>
          <p:sp>
            <p:nvSpPr>
              <p:cNvPr id="38" name="矩形 37">
                <a:extLst>
                  <a:ext uri="{FF2B5EF4-FFF2-40B4-BE49-F238E27FC236}">
                    <a16:creationId xmlns:a16="http://schemas.microsoft.com/office/drawing/2014/main" id="{E21F6121-C263-4084-AF78-9ACAB61DEA1D}"/>
                  </a:ext>
                </a:extLst>
              </p:cNvPr>
              <p:cNvSpPr/>
              <p:nvPr/>
            </p:nvSpPr>
            <p:spPr>
              <a:xfrm>
                <a:off x="10518" y="3625"/>
                <a:ext cx="802" cy="33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a:t>
                </a:r>
              </a:p>
            </p:txBody>
          </p:sp>
          <p:sp>
            <p:nvSpPr>
              <p:cNvPr id="39" name="矩形 38">
                <a:extLst>
                  <a:ext uri="{FF2B5EF4-FFF2-40B4-BE49-F238E27FC236}">
                    <a16:creationId xmlns:a16="http://schemas.microsoft.com/office/drawing/2014/main" id="{E5CB25C9-6D39-4B00-9DD8-11188B436A43}"/>
                  </a:ext>
                </a:extLst>
              </p:cNvPr>
              <p:cNvSpPr/>
              <p:nvPr/>
            </p:nvSpPr>
            <p:spPr>
              <a:xfrm>
                <a:off x="10518" y="4037"/>
                <a:ext cx="802" cy="33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F</a:t>
                </a:r>
              </a:p>
            </p:txBody>
          </p:sp>
          <p:sp>
            <p:nvSpPr>
              <p:cNvPr id="40" name="圆角矩形 30">
                <a:extLst>
                  <a:ext uri="{FF2B5EF4-FFF2-40B4-BE49-F238E27FC236}">
                    <a16:creationId xmlns:a16="http://schemas.microsoft.com/office/drawing/2014/main" id="{2CB860DF-F6A6-4D47-9386-74B4671A2441}"/>
                  </a:ext>
                </a:extLst>
              </p:cNvPr>
              <p:cNvSpPr/>
              <p:nvPr/>
            </p:nvSpPr>
            <p:spPr>
              <a:xfrm>
                <a:off x="9936" y="3116"/>
                <a:ext cx="1982" cy="133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a:extLst>
                <a:ext uri="{FF2B5EF4-FFF2-40B4-BE49-F238E27FC236}">
                  <a16:creationId xmlns:a16="http://schemas.microsoft.com/office/drawing/2014/main" id="{8F7258EE-0604-466D-B287-C249F271D4B1}"/>
                </a:ext>
              </a:extLst>
            </p:cNvPr>
            <p:cNvGrpSpPr/>
            <p:nvPr/>
          </p:nvGrpSpPr>
          <p:grpSpPr>
            <a:xfrm>
              <a:off x="8384" y="7660"/>
              <a:ext cx="1842" cy="1071"/>
              <a:chOff x="9936" y="3116"/>
              <a:chExt cx="1982" cy="1338"/>
            </a:xfrm>
          </p:grpSpPr>
          <p:sp>
            <p:nvSpPr>
              <p:cNvPr id="33" name="矩形 32">
                <a:extLst>
                  <a:ext uri="{FF2B5EF4-FFF2-40B4-BE49-F238E27FC236}">
                    <a16:creationId xmlns:a16="http://schemas.microsoft.com/office/drawing/2014/main" id="{B251AD34-559B-45D9-8DAB-5F05EEC6C612}"/>
                  </a:ext>
                </a:extLst>
              </p:cNvPr>
              <p:cNvSpPr/>
              <p:nvPr/>
            </p:nvSpPr>
            <p:spPr>
              <a:xfrm>
                <a:off x="10518" y="3213"/>
                <a:ext cx="802" cy="33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N</a:t>
                </a:r>
              </a:p>
            </p:txBody>
          </p:sp>
          <p:sp>
            <p:nvSpPr>
              <p:cNvPr id="34" name="矩形 33">
                <a:extLst>
                  <a:ext uri="{FF2B5EF4-FFF2-40B4-BE49-F238E27FC236}">
                    <a16:creationId xmlns:a16="http://schemas.microsoft.com/office/drawing/2014/main" id="{E29E2B31-F178-4109-BC4D-07E2AAF30F08}"/>
                  </a:ext>
                </a:extLst>
              </p:cNvPr>
              <p:cNvSpPr/>
              <p:nvPr/>
            </p:nvSpPr>
            <p:spPr>
              <a:xfrm>
                <a:off x="10518" y="3625"/>
                <a:ext cx="802" cy="33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a:t>
                </a:r>
              </a:p>
            </p:txBody>
          </p:sp>
          <p:sp>
            <p:nvSpPr>
              <p:cNvPr id="35" name="矩形 34">
                <a:extLst>
                  <a:ext uri="{FF2B5EF4-FFF2-40B4-BE49-F238E27FC236}">
                    <a16:creationId xmlns:a16="http://schemas.microsoft.com/office/drawing/2014/main" id="{7364C71C-71C3-4502-A03D-46453C2C113F}"/>
                  </a:ext>
                </a:extLst>
              </p:cNvPr>
              <p:cNvSpPr/>
              <p:nvPr/>
            </p:nvSpPr>
            <p:spPr>
              <a:xfrm>
                <a:off x="10518" y="4037"/>
                <a:ext cx="802" cy="33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S</a:t>
                </a:r>
              </a:p>
            </p:txBody>
          </p:sp>
          <p:sp>
            <p:nvSpPr>
              <p:cNvPr id="36" name="圆角矩形 35">
                <a:extLst>
                  <a:ext uri="{FF2B5EF4-FFF2-40B4-BE49-F238E27FC236}">
                    <a16:creationId xmlns:a16="http://schemas.microsoft.com/office/drawing/2014/main" id="{DF031C07-C7F2-4041-A264-567C968D2837}"/>
                  </a:ext>
                </a:extLst>
              </p:cNvPr>
              <p:cNvSpPr/>
              <p:nvPr/>
            </p:nvSpPr>
            <p:spPr>
              <a:xfrm>
                <a:off x="9936" y="3116"/>
                <a:ext cx="1982" cy="133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矩形 11">
              <a:extLst>
                <a:ext uri="{FF2B5EF4-FFF2-40B4-BE49-F238E27FC236}">
                  <a16:creationId xmlns:a16="http://schemas.microsoft.com/office/drawing/2014/main" id="{BA79CAA5-B62C-4319-AAF3-E115CAF3E6C9}"/>
                </a:ext>
              </a:extLst>
            </p:cNvPr>
            <p:cNvSpPr/>
            <p:nvPr/>
          </p:nvSpPr>
          <p:spPr>
            <a:xfrm>
              <a:off x="8128" y="1641"/>
              <a:ext cx="2359" cy="86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38">
              <a:extLst>
                <a:ext uri="{FF2B5EF4-FFF2-40B4-BE49-F238E27FC236}">
                  <a16:creationId xmlns:a16="http://schemas.microsoft.com/office/drawing/2014/main" id="{415F9147-9875-4CE9-99E7-04740EB21E54}"/>
                </a:ext>
              </a:extLst>
            </p:cNvPr>
            <p:cNvSpPr/>
            <p:nvPr/>
          </p:nvSpPr>
          <p:spPr>
            <a:xfrm>
              <a:off x="8930" y="1798"/>
              <a:ext cx="755" cy="40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表</a:t>
              </a:r>
            </a:p>
          </p:txBody>
        </p:sp>
        <p:grpSp>
          <p:nvGrpSpPr>
            <p:cNvPr id="14" name="组合 13">
              <a:extLst>
                <a:ext uri="{FF2B5EF4-FFF2-40B4-BE49-F238E27FC236}">
                  <a16:creationId xmlns:a16="http://schemas.microsoft.com/office/drawing/2014/main" id="{62084064-0F32-4C5F-A1FA-2A2FA5638306}"/>
                </a:ext>
              </a:extLst>
            </p:cNvPr>
            <p:cNvGrpSpPr/>
            <p:nvPr/>
          </p:nvGrpSpPr>
          <p:grpSpPr>
            <a:xfrm>
              <a:off x="10911" y="1641"/>
              <a:ext cx="7695" cy="8633"/>
              <a:chOff x="10911" y="1641"/>
              <a:chExt cx="7695" cy="8633"/>
            </a:xfrm>
          </p:grpSpPr>
          <p:sp>
            <p:nvSpPr>
              <p:cNvPr id="21" name="圆角矩形 39">
                <a:extLst>
                  <a:ext uri="{FF2B5EF4-FFF2-40B4-BE49-F238E27FC236}">
                    <a16:creationId xmlns:a16="http://schemas.microsoft.com/office/drawing/2014/main" id="{FFC43454-5861-44F1-8C02-70C11B608EEC}"/>
                  </a:ext>
                </a:extLst>
              </p:cNvPr>
              <p:cNvSpPr/>
              <p:nvPr/>
            </p:nvSpPr>
            <p:spPr>
              <a:xfrm>
                <a:off x="10911" y="1642"/>
                <a:ext cx="2358" cy="86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40">
                <a:extLst>
                  <a:ext uri="{FF2B5EF4-FFF2-40B4-BE49-F238E27FC236}">
                    <a16:creationId xmlns:a16="http://schemas.microsoft.com/office/drawing/2014/main" id="{E44E1BDF-0197-41E5-A614-5B30264CBE8A}"/>
                  </a:ext>
                </a:extLst>
              </p:cNvPr>
              <p:cNvSpPr/>
              <p:nvPr/>
            </p:nvSpPr>
            <p:spPr>
              <a:xfrm>
                <a:off x="11256" y="2158"/>
                <a:ext cx="1668" cy="4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区域服务器</a:t>
                </a:r>
                <a:r>
                  <a:rPr lang="en-US" altLang="zh-CN" sz="1200">
                    <a:solidFill>
                      <a:schemeClr val="tx1"/>
                    </a:solidFill>
                  </a:rPr>
                  <a:t>1</a:t>
                </a:r>
              </a:p>
            </p:txBody>
          </p:sp>
          <p:sp>
            <p:nvSpPr>
              <p:cNvPr id="23" name="圆角矩形 41">
                <a:extLst>
                  <a:ext uri="{FF2B5EF4-FFF2-40B4-BE49-F238E27FC236}">
                    <a16:creationId xmlns:a16="http://schemas.microsoft.com/office/drawing/2014/main" id="{B60C6155-F051-4CCA-BA8D-63942A1C9910}"/>
                  </a:ext>
                </a:extLst>
              </p:cNvPr>
              <p:cNvSpPr/>
              <p:nvPr/>
            </p:nvSpPr>
            <p:spPr>
              <a:xfrm>
                <a:off x="11256" y="3041"/>
                <a:ext cx="1668" cy="94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区域</a:t>
                </a:r>
              </a:p>
              <a:p>
                <a:pPr algn="ctr"/>
                <a:r>
                  <a:rPr lang="zh-CN" altLang="en-US" sz="1200">
                    <a:solidFill>
                      <a:schemeClr val="tx1"/>
                    </a:solidFill>
                  </a:rPr>
                  <a:t>键</a:t>
                </a:r>
                <a:r>
                  <a:rPr lang="en-US" altLang="zh-CN" sz="1200">
                    <a:solidFill>
                      <a:schemeClr val="tx1"/>
                    </a:solidFill>
                  </a:rPr>
                  <a:t>T</a:t>
                </a:r>
                <a:r>
                  <a:rPr lang="en-US" altLang="zh-CN" sz="1200">
                    <a:solidFill>
                      <a:schemeClr val="tx1"/>
                    </a:solidFill>
                    <a:sym typeface="+mn-ea"/>
                  </a:rPr>
                  <a:t>—Z</a:t>
                </a:r>
                <a:endParaRPr lang="zh-CN" altLang="en-US" sz="1200">
                  <a:solidFill>
                    <a:schemeClr val="tx1"/>
                  </a:solidFill>
                </a:endParaRPr>
              </a:p>
            </p:txBody>
          </p:sp>
          <p:sp>
            <p:nvSpPr>
              <p:cNvPr id="24" name="圆角矩形 42">
                <a:extLst>
                  <a:ext uri="{FF2B5EF4-FFF2-40B4-BE49-F238E27FC236}">
                    <a16:creationId xmlns:a16="http://schemas.microsoft.com/office/drawing/2014/main" id="{048B3536-E543-4BCA-A72B-12476C535054}"/>
                  </a:ext>
                </a:extLst>
              </p:cNvPr>
              <p:cNvSpPr/>
              <p:nvPr/>
            </p:nvSpPr>
            <p:spPr>
              <a:xfrm>
                <a:off x="11256" y="6448"/>
                <a:ext cx="1668" cy="94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SzTx/>
                  <a:buNone/>
                </a:pPr>
                <a:r>
                  <a:rPr lang="zh-CN" altLang="en-US" sz="1200">
                    <a:solidFill>
                      <a:schemeClr val="tx1"/>
                    </a:solidFill>
                  </a:rPr>
                  <a:t>区域</a:t>
                </a:r>
              </a:p>
              <a:p>
                <a:pPr algn="ctr">
                  <a:buClrTx/>
                  <a:buSzTx/>
                  <a:buNone/>
                </a:pPr>
                <a:r>
                  <a:rPr lang="zh-CN" altLang="en-US" sz="1200">
                    <a:solidFill>
                      <a:schemeClr val="tx1"/>
                    </a:solidFill>
                  </a:rPr>
                  <a:t>键</a:t>
                </a:r>
                <a:r>
                  <a:rPr lang="en-US" altLang="zh-CN" sz="1200">
                    <a:solidFill>
                      <a:schemeClr val="tx1"/>
                    </a:solidFill>
                  </a:rPr>
                  <a:t>A—C</a:t>
                </a:r>
                <a:endParaRPr lang="en-US" altLang="zh-CN" sz="1400">
                  <a:solidFill>
                    <a:schemeClr val="tx1"/>
                  </a:solidFill>
                </a:endParaRPr>
              </a:p>
            </p:txBody>
          </p:sp>
          <p:sp>
            <p:nvSpPr>
              <p:cNvPr id="25" name="圆角矩形 43">
                <a:extLst>
                  <a:ext uri="{FF2B5EF4-FFF2-40B4-BE49-F238E27FC236}">
                    <a16:creationId xmlns:a16="http://schemas.microsoft.com/office/drawing/2014/main" id="{5CA72C5E-DB33-4D46-9B22-C7D15A21387F}"/>
                  </a:ext>
                </a:extLst>
              </p:cNvPr>
              <p:cNvSpPr/>
              <p:nvPr/>
            </p:nvSpPr>
            <p:spPr>
              <a:xfrm>
                <a:off x="13642" y="1641"/>
                <a:ext cx="2358" cy="86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44">
                <a:extLst>
                  <a:ext uri="{FF2B5EF4-FFF2-40B4-BE49-F238E27FC236}">
                    <a16:creationId xmlns:a16="http://schemas.microsoft.com/office/drawing/2014/main" id="{D1F3793C-6D86-46B9-9B7B-9173F9B3EB87}"/>
                  </a:ext>
                </a:extLst>
              </p:cNvPr>
              <p:cNvSpPr/>
              <p:nvPr/>
            </p:nvSpPr>
            <p:spPr>
              <a:xfrm>
                <a:off x="13987" y="2157"/>
                <a:ext cx="1668" cy="4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区域服务器</a:t>
                </a:r>
                <a:r>
                  <a:rPr lang="en-US" altLang="zh-CN" sz="1200">
                    <a:solidFill>
                      <a:schemeClr val="tx1"/>
                    </a:solidFill>
                  </a:rPr>
                  <a:t>2</a:t>
                </a:r>
              </a:p>
            </p:txBody>
          </p:sp>
          <p:sp>
            <p:nvSpPr>
              <p:cNvPr id="27" name="圆角矩形 45">
                <a:extLst>
                  <a:ext uri="{FF2B5EF4-FFF2-40B4-BE49-F238E27FC236}">
                    <a16:creationId xmlns:a16="http://schemas.microsoft.com/office/drawing/2014/main" id="{42B68C56-5892-4557-A998-2058AF246E47}"/>
                  </a:ext>
                </a:extLst>
              </p:cNvPr>
              <p:cNvSpPr/>
              <p:nvPr/>
            </p:nvSpPr>
            <p:spPr>
              <a:xfrm>
                <a:off x="13987" y="4116"/>
                <a:ext cx="1668" cy="94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区域</a:t>
                </a:r>
              </a:p>
              <a:p>
                <a:pPr algn="ctr"/>
                <a:r>
                  <a:rPr lang="zh-CN" altLang="en-US" sz="1200">
                    <a:solidFill>
                      <a:schemeClr val="tx1"/>
                    </a:solidFill>
                  </a:rPr>
                  <a:t>键</a:t>
                </a:r>
                <a:r>
                  <a:rPr lang="en-US" altLang="zh-CN" sz="1200">
                    <a:solidFill>
                      <a:schemeClr val="tx1"/>
                    </a:solidFill>
                  </a:rPr>
                  <a:t>J</a:t>
                </a:r>
                <a:r>
                  <a:rPr lang="en-US" altLang="zh-CN" sz="1200">
                    <a:solidFill>
                      <a:schemeClr val="tx1"/>
                    </a:solidFill>
                    <a:sym typeface="+mn-ea"/>
                  </a:rPr>
                  <a:t>—M</a:t>
                </a:r>
                <a:endParaRPr lang="zh-CN" altLang="en-US" sz="1200">
                  <a:solidFill>
                    <a:schemeClr val="tx1"/>
                  </a:solidFill>
                </a:endParaRPr>
              </a:p>
            </p:txBody>
          </p:sp>
          <p:sp>
            <p:nvSpPr>
              <p:cNvPr id="28" name="圆角矩形 46">
                <a:extLst>
                  <a:ext uri="{FF2B5EF4-FFF2-40B4-BE49-F238E27FC236}">
                    <a16:creationId xmlns:a16="http://schemas.microsoft.com/office/drawing/2014/main" id="{BB72EFC8-68A9-4C33-83A3-1D21D2EAE4B8}"/>
                  </a:ext>
                </a:extLst>
              </p:cNvPr>
              <p:cNvSpPr/>
              <p:nvPr/>
            </p:nvSpPr>
            <p:spPr>
              <a:xfrm>
                <a:off x="13987" y="7660"/>
                <a:ext cx="1668" cy="94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SzTx/>
                  <a:buNone/>
                </a:pPr>
                <a:r>
                  <a:rPr lang="zh-CN" altLang="en-US" sz="1200">
                    <a:solidFill>
                      <a:schemeClr val="tx1"/>
                    </a:solidFill>
                  </a:rPr>
                  <a:t>区域</a:t>
                </a:r>
              </a:p>
              <a:p>
                <a:pPr algn="ctr">
                  <a:buClrTx/>
                  <a:buSzTx/>
                  <a:buNone/>
                </a:pPr>
                <a:r>
                  <a:rPr lang="zh-CN" altLang="en-US" sz="1200">
                    <a:solidFill>
                      <a:schemeClr val="tx1"/>
                    </a:solidFill>
                  </a:rPr>
                  <a:t>键</a:t>
                </a:r>
                <a:r>
                  <a:rPr lang="en-US" altLang="zh-CN" sz="1200">
                    <a:solidFill>
                      <a:schemeClr val="tx1"/>
                    </a:solidFill>
                  </a:rPr>
                  <a:t>N—S</a:t>
                </a:r>
                <a:endParaRPr lang="en-US" altLang="zh-CN" sz="1400">
                  <a:solidFill>
                    <a:schemeClr val="tx1"/>
                  </a:solidFill>
                </a:endParaRPr>
              </a:p>
            </p:txBody>
          </p:sp>
          <p:sp>
            <p:nvSpPr>
              <p:cNvPr id="29" name="圆角矩形 47">
                <a:extLst>
                  <a:ext uri="{FF2B5EF4-FFF2-40B4-BE49-F238E27FC236}">
                    <a16:creationId xmlns:a16="http://schemas.microsoft.com/office/drawing/2014/main" id="{2EEDEFE7-6B0E-4CB6-86A2-7DF52A3A3F87}"/>
                  </a:ext>
                </a:extLst>
              </p:cNvPr>
              <p:cNvSpPr/>
              <p:nvPr/>
            </p:nvSpPr>
            <p:spPr>
              <a:xfrm>
                <a:off x="16248" y="1641"/>
                <a:ext cx="2358" cy="86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48">
                <a:extLst>
                  <a:ext uri="{FF2B5EF4-FFF2-40B4-BE49-F238E27FC236}">
                    <a16:creationId xmlns:a16="http://schemas.microsoft.com/office/drawing/2014/main" id="{836F7BBA-B15E-452B-98F5-E3C1C1AF1DAE}"/>
                  </a:ext>
                </a:extLst>
              </p:cNvPr>
              <p:cNvSpPr/>
              <p:nvPr/>
            </p:nvSpPr>
            <p:spPr>
              <a:xfrm>
                <a:off x="16593" y="2157"/>
                <a:ext cx="1668" cy="4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区域服务器</a:t>
                </a:r>
                <a:r>
                  <a:rPr lang="en-US" altLang="zh-CN" sz="1200">
                    <a:solidFill>
                      <a:schemeClr val="tx1"/>
                    </a:solidFill>
                  </a:rPr>
                  <a:t>3</a:t>
                </a:r>
              </a:p>
            </p:txBody>
          </p:sp>
          <p:sp>
            <p:nvSpPr>
              <p:cNvPr id="31" name="圆角矩形 49">
                <a:extLst>
                  <a:ext uri="{FF2B5EF4-FFF2-40B4-BE49-F238E27FC236}">
                    <a16:creationId xmlns:a16="http://schemas.microsoft.com/office/drawing/2014/main" id="{366291AA-1A81-46B2-A796-786F3E8437A8}"/>
                  </a:ext>
                </a:extLst>
              </p:cNvPr>
              <p:cNvSpPr/>
              <p:nvPr/>
            </p:nvSpPr>
            <p:spPr>
              <a:xfrm>
                <a:off x="16593" y="5109"/>
                <a:ext cx="1668" cy="94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区域</a:t>
                </a:r>
              </a:p>
              <a:p>
                <a:pPr algn="ctr"/>
                <a:r>
                  <a:rPr lang="zh-CN" altLang="en-US" sz="1200">
                    <a:solidFill>
                      <a:schemeClr val="tx1"/>
                    </a:solidFill>
                  </a:rPr>
                  <a:t>键</a:t>
                </a:r>
                <a:r>
                  <a:rPr lang="en-US" altLang="zh-CN" sz="1200">
                    <a:solidFill>
                      <a:schemeClr val="tx1"/>
                    </a:solidFill>
                  </a:rPr>
                  <a:t>G</a:t>
                </a:r>
                <a:r>
                  <a:rPr lang="en-US" altLang="zh-CN" sz="1200">
                    <a:solidFill>
                      <a:schemeClr val="tx1"/>
                    </a:solidFill>
                    <a:sym typeface="+mn-ea"/>
                  </a:rPr>
                  <a:t>—I</a:t>
                </a:r>
                <a:endParaRPr lang="zh-CN" altLang="en-US" sz="1200">
                  <a:solidFill>
                    <a:schemeClr val="tx1"/>
                  </a:solidFill>
                </a:endParaRPr>
              </a:p>
            </p:txBody>
          </p:sp>
          <p:sp>
            <p:nvSpPr>
              <p:cNvPr id="32" name="圆角矩形 50">
                <a:extLst>
                  <a:ext uri="{FF2B5EF4-FFF2-40B4-BE49-F238E27FC236}">
                    <a16:creationId xmlns:a16="http://schemas.microsoft.com/office/drawing/2014/main" id="{BBE8845A-FAA8-4E00-B652-2046E763F05F}"/>
                  </a:ext>
                </a:extLst>
              </p:cNvPr>
              <p:cNvSpPr/>
              <p:nvPr/>
            </p:nvSpPr>
            <p:spPr>
              <a:xfrm>
                <a:off x="16593" y="8726"/>
                <a:ext cx="1668" cy="94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SzTx/>
                  <a:buNone/>
                </a:pPr>
                <a:r>
                  <a:rPr lang="zh-CN" altLang="en-US" sz="1200">
                    <a:solidFill>
                      <a:schemeClr val="tx1"/>
                    </a:solidFill>
                  </a:rPr>
                  <a:t>区域</a:t>
                </a:r>
              </a:p>
              <a:p>
                <a:pPr algn="ctr">
                  <a:buClrTx/>
                  <a:buSzTx/>
                  <a:buNone/>
                </a:pPr>
                <a:r>
                  <a:rPr lang="zh-CN" altLang="en-US" sz="1200">
                    <a:solidFill>
                      <a:schemeClr val="tx1"/>
                    </a:solidFill>
                  </a:rPr>
                  <a:t>键</a:t>
                </a:r>
                <a:r>
                  <a:rPr lang="en-US" altLang="zh-CN" sz="1200">
                    <a:solidFill>
                      <a:schemeClr val="tx1"/>
                    </a:solidFill>
                  </a:rPr>
                  <a:t>D—F</a:t>
                </a:r>
                <a:endParaRPr lang="en-US" altLang="zh-CN" sz="1400">
                  <a:solidFill>
                    <a:schemeClr val="tx1"/>
                  </a:solidFill>
                </a:endParaRPr>
              </a:p>
            </p:txBody>
          </p:sp>
        </p:grpSp>
        <p:cxnSp>
          <p:nvCxnSpPr>
            <p:cNvPr id="15" name="直接箭头连接符 14">
              <a:extLst>
                <a:ext uri="{FF2B5EF4-FFF2-40B4-BE49-F238E27FC236}">
                  <a16:creationId xmlns:a16="http://schemas.microsoft.com/office/drawing/2014/main" id="{BBA66EF3-3D52-48C1-A7CB-296C78C6C5DE}"/>
                </a:ext>
              </a:extLst>
            </p:cNvPr>
            <p:cNvCxnSpPr>
              <a:endCxn id="23" idx="1"/>
            </p:cNvCxnSpPr>
            <p:nvPr/>
          </p:nvCxnSpPr>
          <p:spPr>
            <a:xfrm flipV="1">
              <a:off x="10497" y="3513"/>
              <a:ext cx="759" cy="14"/>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87022400-C49D-41E6-A5D1-97C7EFF1EE78}"/>
                </a:ext>
              </a:extLst>
            </p:cNvPr>
            <p:cNvCxnSpPr>
              <a:endCxn id="27" idx="1"/>
            </p:cNvCxnSpPr>
            <p:nvPr/>
          </p:nvCxnSpPr>
          <p:spPr>
            <a:xfrm flipV="1">
              <a:off x="10497" y="4588"/>
              <a:ext cx="3490" cy="24"/>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AD0549ED-4909-4C9D-B293-55D82748FFCB}"/>
                </a:ext>
              </a:extLst>
            </p:cNvPr>
            <p:cNvCxnSpPr/>
            <p:nvPr/>
          </p:nvCxnSpPr>
          <p:spPr>
            <a:xfrm flipV="1">
              <a:off x="10487" y="6913"/>
              <a:ext cx="759" cy="14"/>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41995749-DEF1-4C66-BB8A-73861C1CF8EE}"/>
                </a:ext>
              </a:extLst>
            </p:cNvPr>
            <p:cNvCxnSpPr>
              <a:endCxn id="31" idx="1"/>
            </p:cNvCxnSpPr>
            <p:nvPr/>
          </p:nvCxnSpPr>
          <p:spPr>
            <a:xfrm flipV="1">
              <a:off x="10481" y="5581"/>
              <a:ext cx="6112" cy="6"/>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F5443C03-F7AF-4A00-A99C-EF204FA399B1}"/>
                </a:ext>
              </a:extLst>
            </p:cNvPr>
            <p:cNvCxnSpPr>
              <a:endCxn id="28" idx="1"/>
            </p:cNvCxnSpPr>
            <p:nvPr/>
          </p:nvCxnSpPr>
          <p:spPr>
            <a:xfrm flipV="1">
              <a:off x="10481" y="8132"/>
              <a:ext cx="3506" cy="18"/>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C571CA10-C484-475D-A653-48F9CFCC650B}"/>
                </a:ext>
              </a:extLst>
            </p:cNvPr>
            <p:cNvCxnSpPr>
              <a:endCxn id="32" idx="1"/>
            </p:cNvCxnSpPr>
            <p:nvPr/>
          </p:nvCxnSpPr>
          <p:spPr>
            <a:xfrm flipV="1">
              <a:off x="10481" y="9198"/>
              <a:ext cx="6112" cy="6"/>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4" name="灯片编号占位符 3">
            <a:extLst>
              <a:ext uri="{FF2B5EF4-FFF2-40B4-BE49-F238E27FC236}">
                <a16:creationId xmlns:a16="http://schemas.microsoft.com/office/drawing/2014/main" id="{34F785C6-850E-D04F-A2D9-9FFE087EE53B}"/>
              </a:ext>
            </a:extLst>
          </p:cNvPr>
          <p:cNvSpPr>
            <a:spLocks noGrp="1"/>
          </p:cNvSpPr>
          <p:nvPr>
            <p:ph type="sldNum" sz="quarter" idx="12"/>
          </p:nvPr>
        </p:nvSpPr>
        <p:spPr/>
        <p:txBody>
          <a:bodyPr/>
          <a:lstStyle/>
          <a:p>
            <a:fld id="{B13F0FA4-29F4-4B1D-A16B-0D7169EBD889}" type="slidenum">
              <a:rPr lang="en-US" smtClean="0"/>
              <a:t>42</a:t>
            </a:fld>
            <a:endParaRPr lang="en-US" dirty="0"/>
          </a:p>
        </p:txBody>
      </p:sp>
    </p:spTree>
    <p:extLst>
      <p:ext uri="{BB962C8B-B14F-4D97-AF65-F5344CB8AC3E}">
        <p14:creationId xmlns:p14="http://schemas.microsoft.com/office/powerpoint/2010/main" val="7509506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FA66A-1EE2-4945-AACD-CC44567403E6}"/>
              </a:ext>
            </a:extLst>
          </p:cNvPr>
          <p:cNvSpPr>
            <a:spLocks noGrp="1"/>
          </p:cNvSpPr>
          <p:nvPr>
            <p:ph type="title"/>
          </p:nvPr>
        </p:nvSpPr>
        <p:spPr/>
        <p:txBody>
          <a:bodyPr/>
          <a:lstStyle/>
          <a:p>
            <a:r>
              <a:rPr lang="en-US" altLang="zh-CN" dirty="0"/>
              <a:t>3.3 </a:t>
            </a:r>
            <a:r>
              <a:rPr lang="zh-CN" altLang="en-US" dirty="0"/>
              <a:t>大数据的组织管理模式</a:t>
            </a:r>
            <a:endParaRPr lang="en-US" dirty="0"/>
          </a:p>
        </p:txBody>
      </p:sp>
      <p:sp>
        <p:nvSpPr>
          <p:cNvPr id="3" name="Content Placeholder 2">
            <a:extLst>
              <a:ext uri="{FF2B5EF4-FFF2-40B4-BE49-F238E27FC236}">
                <a16:creationId xmlns:a16="http://schemas.microsoft.com/office/drawing/2014/main" id="{CCE67F73-CB8E-4296-8F25-CE866881B166}"/>
              </a:ext>
            </a:extLst>
          </p:cNvPr>
          <p:cNvSpPr>
            <a:spLocks noGrp="1"/>
          </p:cNvSpPr>
          <p:nvPr>
            <p:ph idx="1"/>
          </p:nvPr>
        </p:nvSpPr>
        <p:spPr/>
        <p:txBody>
          <a:bodyPr/>
          <a:lstStyle/>
          <a:p>
            <a:r>
              <a:rPr lang="zh-CN" altLang="en-US" dirty="0"/>
              <a:t>文档数据库（</a:t>
            </a:r>
            <a:r>
              <a:rPr lang="en-US" altLang="zh-CN" dirty="0"/>
              <a:t>document store</a:t>
            </a:r>
            <a:r>
              <a:rPr lang="zh-CN" altLang="en-US" dirty="0"/>
              <a:t>）</a:t>
            </a:r>
            <a:endParaRPr lang="en-US" altLang="zh-CN" dirty="0"/>
          </a:p>
          <a:p>
            <a:pPr lvl="1"/>
            <a:r>
              <a:rPr lang="zh-CN" altLang="en-US" dirty="0"/>
              <a:t>面向集合且模式自由的文档型数据库，用于存储、检索和管理面向文档的信息</a:t>
            </a:r>
            <a:endParaRPr lang="en-US" altLang="zh-CN" dirty="0"/>
          </a:p>
          <a:p>
            <a:pPr lvl="1"/>
            <a:r>
              <a:rPr lang="zh-CN" altLang="en-US" dirty="0"/>
              <a:t>文档存储本质是键值对存储的一种，键是字符串，值是任意类型</a:t>
            </a:r>
            <a:endParaRPr lang="en-US" altLang="zh-CN" dirty="0"/>
          </a:p>
          <a:p>
            <a:pPr lvl="1"/>
            <a:r>
              <a:rPr lang="zh-CN" altLang="en-US" dirty="0"/>
              <a:t>“文档”是一个能够对包含的数据类型和内容进行“自我描述”的数据记录</a:t>
            </a:r>
            <a:endParaRPr lang="en-US" altLang="zh-CN" dirty="0"/>
          </a:p>
          <a:p>
            <a:pPr lvl="1"/>
            <a:r>
              <a:rPr lang="zh-CN" altLang="en-US" dirty="0"/>
              <a:t>文档类型：</a:t>
            </a:r>
            <a:r>
              <a:rPr lang="en-US" altLang="zh-CN" dirty="0"/>
              <a:t>XML</a:t>
            </a:r>
            <a:r>
              <a:rPr lang="zh-CN" altLang="en-US" dirty="0"/>
              <a:t>、</a:t>
            </a:r>
            <a:r>
              <a:rPr lang="en-US" altLang="zh-CN" dirty="0"/>
              <a:t>HTML</a:t>
            </a:r>
            <a:r>
              <a:rPr lang="zh-CN" altLang="en-US" dirty="0"/>
              <a:t>、</a:t>
            </a:r>
            <a:r>
              <a:rPr lang="en-US" altLang="zh-CN" dirty="0"/>
              <a:t>JSON</a:t>
            </a:r>
            <a:r>
              <a:rPr lang="zh-CN" altLang="en-US" dirty="0"/>
              <a:t>、</a:t>
            </a:r>
            <a:r>
              <a:rPr lang="en-US" altLang="zh-CN" dirty="0"/>
              <a:t>YAML</a:t>
            </a:r>
            <a:r>
              <a:rPr lang="zh-CN" altLang="en-US" dirty="0"/>
              <a:t>以及类似</a:t>
            </a:r>
            <a:r>
              <a:rPr lang="en-US" altLang="zh-CN" dirty="0"/>
              <a:t>WORD</a:t>
            </a:r>
          </a:p>
          <a:p>
            <a:pPr lvl="1"/>
            <a:r>
              <a:rPr lang="zh-CN" altLang="en-US" dirty="0"/>
              <a:t>例</a:t>
            </a:r>
            <a:r>
              <a:rPr lang="en-US" altLang="zh-CN" dirty="0"/>
              <a:t>MongoDB</a:t>
            </a:r>
            <a:r>
              <a:rPr lang="zh-CN" altLang="en-US" dirty="0"/>
              <a:t>、</a:t>
            </a:r>
            <a:r>
              <a:rPr lang="en-US" altLang="zh-CN" dirty="0"/>
              <a:t>CouchDB</a:t>
            </a:r>
            <a:r>
              <a:rPr lang="zh-CN" altLang="en-US" dirty="0"/>
              <a:t>、</a:t>
            </a:r>
            <a:r>
              <a:rPr lang="en-US" altLang="zh-CN" dirty="0" err="1"/>
              <a:t>Terrastore</a:t>
            </a:r>
            <a:endParaRPr lang="en-US" altLang="zh-CN" dirty="0"/>
          </a:p>
          <a:p>
            <a:pPr lvl="1"/>
            <a:r>
              <a:rPr lang="en-US" altLang="zh-CN" dirty="0" err="1"/>
              <a:t>RavenDB</a:t>
            </a:r>
            <a:r>
              <a:rPr lang="zh-CN" altLang="en-US" dirty="0"/>
              <a:t>、</a:t>
            </a:r>
            <a:r>
              <a:rPr lang="en-US" altLang="zh-CN" dirty="0" err="1"/>
              <a:t>RaptorDB</a:t>
            </a:r>
            <a:r>
              <a:rPr lang="zh-CN" altLang="en-US" dirty="0"/>
              <a:t>等</a:t>
            </a:r>
            <a:endParaRPr lang="en-US" dirty="0"/>
          </a:p>
        </p:txBody>
      </p:sp>
      <p:grpSp>
        <p:nvGrpSpPr>
          <p:cNvPr id="6" name="组合 5">
            <a:extLst>
              <a:ext uri="{FF2B5EF4-FFF2-40B4-BE49-F238E27FC236}">
                <a16:creationId xmlns:a16="http://schemas.microsoft.com/office/drawing/2014/main" id="{3213CA48-5D13-4121-A2B8-4D717C21814F}"/>
              </a:ext>
            </a:extLst>
          </p:cNvPr>
          <p:cNvGrpSpPr/>
          <p:nvPr/>
        </p:nvGrpSpPr>
        <p:grpSpPr>
          <a:xfrm>
            <a:off x="6291580" y="3667760"/>
            <a:ext cx="4999355" cy="2872105"/>
            <a:chOff x="9326" y="5760"/>
            <a:chExt cx="7873" cy="4523"/>
          </a:xfrm>
        </p:grpSpPr>
        <p:grpSp>
          <p:nvGrpSpPr>
            <p:cNvPr id="7" name="组合 6">
              <a:extLst>
                <a:ext uri="{FF2B5EF4-FFF2-40B4-BE49-F238E27FC236}">
                  <a16:creationId xmlns:a16="http://schemas.microsoft.com/office/drawing/2014/main" id="{1ACBBFBA-69CD-452A-AC3D-E5E94D08C7C1}"/>
                </a:ext>
              </a:extLst>
            </p:cNvPr>
            <p:cNvGrpSpPr/>
            <p:nvPr/>
          </p:nvGrpSpPr>
          <p:grpSpPr>
            <a:xfrm>
              <a:off x="9505" y="5843"/>
              <a:ext cx="7694" cy="4440"/>
              <a:chOff x="9411" y="5795"/>
              <a:chExt cx="7694" cy="4440"/>
            </a:xfrm>
          </p:grpSpPr>
          <p:grpSp>
            <p:nvGrpSpPr>
              <p:cNvPr id="9" name="组合 8">
                <a:extLst>
                  <a:ext uri="{FF2B5EF4-FFF2-40B4-BE49-F238E27FC236}">
                    <a16:creationId xmlns:a16="http://schemas.microsoft.com/office/drawing/2014/main" id="{5C96A39B-F122-4E87-9AA3-12B8AA75B9C3}"/>
                  </a:ext>
                </a:extLst>
              </p:cNvPr>
              <p:cNvGrpSpPr/>
              <p:nvPr/>
            </p:nvGrpSpPr>
            <p:grpSpPr>
              <a:xfrm>
                <a:off x="13165" y="5795"/>
                <a:ext cx="3940" cy="4440"/>
                <a:chOff x="13165" y="5795"/>
                <a:chExt cx="3940" cy="4440"/>
              </a:xfrm>
            </p:grpSpPr>
            <p:sp>
              <p:nvSpPr>
                <p:cNvPr id="15" name="圆角矩形 8">
                  <a:extLst>
                    <a:ext uri="{FF2B5EF4-FFF2-40B4-BE49-F238E27FC236}">
                      <a16:creationId xmlns:a16="http://schemas.microsoft.com/office/drawing/2014/main" id="{216DB76D-0103-44C1-9673-FFC3656AE96E}"/>
                    </a:ext>
                  </a:extLst>
                </p:cNvPr>
                <p:cNvSpPr/>
                <p:nvPr/>
              </p:nvSpPr>
              <p:spPr>
                <a:xfrm>
                  <a:off x="14097" y="5795"/>
                  <a:ext cx="1763" cy="535"/>
                </a:xfrm>
                <a:prstGeom prst="roundRect">
                  <a:avLst/>
                </a:prstGeom>
                <a:solidFill>
                  <a:schemeClr val="accent1">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document</a:t>
                  </a:r>
                </a:p>
              </p:txBody>
            </p:sp>
            <p:grpSp>
              <p:nvGrpSpPr>
                <p:cNvPr id="16" name="组合 15">
                  <a:extLst>
                    <a:ext uri="{FF2B5EF4-FFF2-40B4-BE49-F238E27FC236}">
                      <a16:creationId xmlns:a16="http://schemas.microsoft.com/office/drawing/2014/main" id="{71E7D813-BC42-42A4-A3CE-0090F3BC63ED}"/>
                    </a:ext>
                  </a:extLst>
                </p:cNvPr>
                <p:cNvGrpSpPr/>
                <p:nvPr/>
              </p:nvGrpSpPr>
              <p:grpSpPr>
                <a:xfrm>
                  <a:off x="13165" y="6625"/>
                  <a:ext cx="3941" cy="3611"/>
                  <a:chOff x="13208" y="6344"/>
                  <a:chExt cx="3941" cy="3611"/>
                </a:xfrm>
              </p:grpSpPr>
              <p:grpSp>
                <p:nvGrpSpPr>
                  <p:cNvPr id="17" name="组合 16">
                    <a:extLst>
                      <a:ext uri="{FF2B5EF4-FFF2-40B4-BE49-F238E27FC236}">
                        <a16:creationId xmlns:a16="http://schemas.microsoft.com/office/drawing/2014/main" id="{508BDC5F-B79D-4FAE-8404-A73F0BBFC487}"/>
                      </a:ext>
                    </a:extLst>
                  </p:cNvPr>
                  <p:cNvGrpSpPr/>
                  <p:nvPr/>
                </p:nvGrpSpPr>
                <p:grpSpPr>
                  <a:xfrm>
                    <a:off x="13208" y="6344"/>
                    <a:ext cx="3640" cy="3384"/>
                    <a:chOff x="13549" y="6793"/>
                    <a:chExt cx="3640" cy="3384"/>
                  </a:xfrm>
                </p:grpSpPr>
                <p:grpSp>
                  <p:nvGrpSpPr>
                    <p:cNvPr id="19" name="组合 18">
                      <a:extLst>
                        <a:ext uri="{FF2B5EF4-FFF2-40B4-BE49-F238E27FC236}">
                          <a16:creationId xmlns:a16="http://schemas.microsoft.com/office/drawing/2014/main" id="{055D3F4E-18C8-4684-BB04-C72409A4241B}"/>
                        </a:ext>
                      </a:extLst>
                    </p:cNvPr>
                    <p:cNvGrpSpPr/>
                    <p:nvPr/>
                  </p:nvGrpSpPr>
                  <p:grpSpPr>
                    <a:xfrm>
                      <a:off x="13549" y="6793"/>
                      <a:ext cx="3640" cy="3384"/>
                      <a:chOff x="13659" y="7202"/>
                      <a:chExt cx="2950" cy="2838"/>
                    </a:xfrm>
                  </p:grpSpPr>
                  <p:grpSp>
                    <p:nvGrpSpPr>
                      <p:cNvPr id="22" name="组合 21">
                        <a:extLst>
                          <a:ext uri="{FF2B5EF4-FFF2-40B4-BE49-F238E27FC236}">
                            <a16:creationId xmlns:a16="http://schemas.microsoft.com/office/drawing/2014/main" id="{80983146-28DE-4181-A9D6-0C89FD885C57}"/>
                          </a:ext>
                        </a:extLst>
                      </p:cNvPr>
                      <p:cNvGrpSpPr/>
                      <p:nvPr/>
                    </p:nvGrpSpPr>
                    <p:grpSpPr>
                      <a:xfrm>
                        <a:off x="13833" y="7202"/>
                        <a:ext cx="2776" cy="2838"/>
                        <a:chOff x="13833" y="7202"/>
                        <a:chExt cx="2776" cy="2838"/>
                      </a:xfrm>
                    </p:grpSpPr>
                    <p:sp>
                      <p:nvSpPr>
                        <p:cNvPr id="24" name="矩形 23">
                          <a:extLst>
                            <a:ext uri="{FF2B5EF4-FFF2-40B4-BE49-F238E27FC236}">
                              <a16:creationId xmlns:a16="http://schemas.microsoft.com/office/drawing/2014/main" id="{A4D638FB-1ED5-43EF-B13B-2DA704203010}"/>
                            </a:ext>
                          </a:extLst>
                        </p:cNvPr>
                        <p:cNvSpPr/>
                        <p:nvPr/>
                      </p:nvSpPr>
                      <p:spPr>
                        <a:xfrm>
                          <a:off x="13833" y="7202"/>
                          <a:ext cx="2776" cy="2839"/>
                        </a:xfrm>
                        <a:prstGeom prst="rect">
                          <a:avLst/>
                        </a:prstGeom>
                        <a:solidFill>
                          <a:schemeClr val="accent1">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直角三角形 24">
                          <a:extLst>
                            <a:ext uri="{FF2B5EF4-FFF2-40B4-BE49-F238E27FC236}">
                              <a16:creationId xmlns:a16="http://schemas.microsoft.com/office/drawing/2014/main" id="{7F2A1ACC-5E05-4C00-8B86-86B5598208A1}"/>
                            </a:ext>
                          </a:extLst>
                        </p:cNvPr>
                        <p:cNvSpPr/>
                        <p:nvPr/>
                      </p:nvSpPr>
                      <p:spPr>
                        <a:xfrm rot="5220000">
                          <a:off x="16228" y="9666"/>
                          <a:ext cx="392" cy="342"/>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a:extLst>
                          <a:ext uri="{FF2B5EF4-FFF2-40B4-BE49-F238E27FC236}">
                            <a16:creationId xmlns:a16="http://schemas.microsoft.com/office/drawing/2014/main" id="{3CA3A9EE-C0C9-4A12-8DDA-15EEAA3A9A4A}"/>
                          </a:ext>
                        </a:extLst>
                      </p:cNvPr>
                      <p:cNvSpPr txBox="1"/>
                      <p:nvPr/>
                    </p:nvSpPr>
                    <p:spPr>
                      <a:xfrm>
                        <a:off x="13659" y="7208"/>
                        <a:ext cx="2940" cy="2681"/>
                      </a:xfrm>
                      <a:prstGeom prst="rect">
                        <a:avLst/>
                      </a:prstGeom>
                      <a:noFill/>
                    </p:spPr>
                    <p:txBody>
                      <a:bodyPr wrap="square" rtlCol="0">
                        <a:spAutoFit/>
                      </a:bodyPr>
                      <a:lstStyle/>
                      <a:p>
                        <a:r>
                          <a:rPr lang="zh-CN" altLang="en-US" sz="1400"/>
                          <a:t>｛</a:t>
                        </a:r>
                      </a:p>
                      <a:p>
                        <a:r>
                          <a:rPr lang="zh-CN" altLang="en-US" sz="1400"/>
                          <a:t>        名字：</a:t>
                        </a:r>
                        <a:r>
                          <a:rPr lang="en-US" altLang="zh-CN" sz="1400"/>
                          <a:t>“</a:t>
                        </a:r>
                        <a:r>
                          <a:rPr lang="zh-CN" altLang="en-US" sz="1400"/>
                          <a:t>张山</a:t>
                        </a:r>
                        <a:r>
                          <a:rPr lang="en-US" altLang="zh-CN" sz="1400"/>
                          <a:t>”</a:t>
                        </a:r>
                        <a:r>
                          <a:rPr lang="zh-CN" altLang="en-US" sz="1400"/>
                          <a:t>，</a:t>
                        </a:r>
                      </a:p>
                      <a:p>
                        <a:r>
                          <a:rPr lang="zh-CN" altLang="en-US" sz="1400"/>
                          <a:t>        性别：女，</a:t>
                        </a:r>
                      </a:p>
                      <a:p>
                        <a:r>
                          <a:rPr lang="zh-CN" altLang="en-US" sz="1400"/>
                          <a:t>        生日：</a:t>
                        </a:r>
                        <a:r>
                          <a:rPr lang="en-US" altLang="zh-CN" sz="1400"/>
                          <a:t>2006-07-05</a:t>
                        </a:r>
                      </a:p>
                      <a:p>
                        <a:r>
                          <a:rPr lang="zh-CN" altLang="en-US" sz="1400"/>
                          <a:t>        分数：</a:t>
                        </a:r>
                      </a:p>
                      <a:p>
                        <a:r>
                          <a:rPr lang="zh-CN" altLang="en-US" sz="1400"/>
                          <a:t> </a:t>
                        </a:r>
                      </a:p>
                      <a:p>
                        <a:endParaRPr lang="zh-CN" altLang="en-US" sz="1400"/>
                      </a:p>
                      <a:p>
                        <a:endParaRPr lang="zh-CN" altLang="en-US" sz="1400"/>
                      </a:p>
                      <a:p>
                        <a:r>
                          <a:rPr lang="zh-CN" altLang="en-US" sz="1400"/>
                          <a:t>｝</a:t>
                        </a:r>
                      </a:p>
                    </p:txBody>
                  </p:sp>
                </p:grpSp>
                <p:sp>
                  <p:nvSpPr>
                    <p:cNvPr id="20" name="圆角矩形 16">
                      <a:extLst>
                        <a:ext uri="{FF2B5EF4-FFF2-40B4-BE49-F238E27FC236}">
                          <a16:creationId xmlns:a16="http://schemas.microsoft.com/office/drawing/2014/main" id="{77DD0845-1ED9-491E-98EC-E8BFC091EF70}"/>
                        </a:ext>
                      </a:extLst>
                    </p:cNvPr>
                    <p:cNvSpPr/>
                    <p:nvPr/>
                  </p:nvSpPr>
                  <p:spPr>
                    <a:xfrm>
                      <a:off x="14875" y="8654"/>
                      <a:ext cx="1840" cy="116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endParaRPr>
                    </a:p>
                  </p:txBody>
                </p:sp>
                <p:sp>
                  <p:nvSpPr>
                    <p:cNvPr id="21" name="文本框 20">
                      <a:extLst>
                        <a:ext uri="{FF2B5EF4-FFF2-40B4-BE49-F238E27FC236}">
                          <a16:creationId xmlns:a16="http://schemas.microsoft.com/office/drawing/2014/main" id="{72A1A8DD-C921-42D1-BA97-28632197F32F}"/>
                        </a:ext>
                      </a:extLst>
                    </p:cNvPr>
                    <p:cNvSpPr txBox="1"/>
                    <p:nvPr/>
                  </p:nvSpPr>
                  <p:spPr>
                    <a:xfrm>
                      <a:off x="14979" y="8564"/>
                      <a:ext cx="1624" cy="1598"/>
                    </a:xfrm>
                    <a:prstGeom prst="rect">
                      <a:avLst/>
                    </a:prstGeom>
                    <a:noFill/>
                  </p:spPr>
                  <p:txBody>
                    <a:bodyPr wrap="square" rtlCol="0">
                      <a:spAutoFit/>
                    </a:bodyPr>
                    <a:lstStyle/>
                    <a:p>
                      <a:pPr algn="l"/>
                      <a:r>
                        <a:rPr lang="en-US" altLang="zh-CN" sz="1200">
                          <a:sym typeface="+mn-ea"/>
                        </a:rPr>
                        <a:t>[</a:t>
                      </a:r>
                      <a:endParaRPr lang="zh-CN" altLang="en-US" sz="1200">
                        <a:sym typeface="+mn-ea"/>
                      </a:endParaRPr>
                    </a:p>
                    <a:p>
                      <a:pPr algn="l"/>
                      <a:r>
                        <a:rPr lang="zh-CN" altLang="en-US" sz="1200">
                          <a:sym typeface="+mn-ea"/>
                        </a:rPr>
                        <a:t>语文：</a:t>
                      </a:r>
                      <a:r>
                        <a:rPr lang="en-US" altLang="zh-CN" sz="1200">
                          <a:sym typeface="+mn-ea"/>
                        </a:rPr>
                        <a:t>“95”,</a:t>
                      </a:r>
                    </a:p>
                    <a:p>
                      <a:pPr algn="l"/>
                      <a:r>
                        <a:rPr lang="zh-CN" altLang="en-US" sz="1200">
                          <a:solidFill>
                            <a:schemeClr val="tx1"/>
                          </a:solidFill>
                        </a:rPr>
                        <a:t>英语：</a:t>
                      </a:r>
                      <a:r>
                        <a:rPr lang="en-US" altLang="zh-CN" sz="1200">
                          <a:solidFill>
                            <a:schemeClr val="tx1"/>
                          </a:solidFill>
                        </a:rPr>
                        <a:t>“90”</a:t>
                      </a:r>
                    </a:p>
                    <a:p>
                      <a:pPr algn="l"/>
                      <a:r>
                        <a:rPr lang="en-US" altLang="zh-CN" sz="1200">
                          <a:solidFill>
                            <a:schemeClr val="tx1"/>
                          </a:solidFill>
                        </a:rPr>
                        <a:t>]</a:t>
                      </a:r>
                    </a:p>
                    <a:p>
                      <a:endParaRPr lang="en-US" altLang="zh-CN" sz="1200">
                        <a:solidFill>
                          <a:schemeClr val="tx1"/>
                        </a:solidFill>
                      </a:endParaRPr>
                    </a:p>
                  </p:txBody>
                </p:sp>
              </p:grpSp>
              <p:pic>
                <p:nvPicPr>
                  <p:cNvPr id="18" name="图片 17">
                    <a:extLst>
                      <a:ext uri="{FF2B5EF4-FFF2-40B4-BE49-F238E27FC236}">
                        <a16:creationId xmlns:a16="http://schemas.microsoft.com/office/drawing/2014/main" id="{3A7C3779-4853-429D-84A3-6129A38DFA58}"/>
                      </a:ext>
                    </a:extLst>
                  </p:cNvPr>
                  <p:cNvPicPr>
                    <a:picLocks noChangeAspect="1"/>
                  </p:cNvPicPr>
                  <p:nvPr/>
                </p:nvPicPr>
                <p:blipFill>
                  <a:blip r:embed="rId2"/>
                  <a:stretch>
                    <a:fillRect/>
                  </a:stretch>
                </p:blipFill>
                <p:spPr>
                  <a:xfrm rot="18480000">
                    <a:off x="16567" y="9373"/>
                    <a:ext cx="631" cy="534"/>
                  </a:xfrm>
                  <a:prstGeom prst="rect">
                    <a:avLst/>
                  </a:prstGeom>
                </p:spPr>
              </p:pic>
            </p:grpSp>
          </p:grpSp>
          <p:grpSp>
            <p:nvGrpSpPr>
              <p:cNvPr id="10" name="组合 9">
                <a:extLst>
                  <a:ext uri="{FF2B5EF4-FFF2-40B4-BE49-F238E27FC236}">
                    <a16:creationId xmlns:a16="http://schemas.microsoft.com/office/drawing/2014/main" id="{FDE3A0C6-9474-449A-976B-09ACC9CB9738}"/>
                  </a:ext>
                </a:extLst>
              </p:cNvPr>
              <p:cNvGrpSpPr/>
              <p:nvPr/>
            </p:nvGrpSpPr>
            <p:grpSpPr>
              <a:xfrm>
                <a:off x="9411" y="6207"/>
                <a:ext cx="3950" cy="2374"/>
                <a:chOff x="9411" y="6207"/>
                <a:chExt cx="3950" cy="2374"/>
              </a:xfrm>
            </p:grpSpPr>
            <p:sp>
              <p:nvSpPr>
                <p:cNvPr id="11" name="矩形 10">
                  <a:extLst>
                    <a:ext uri="{FF2B5EF4-FFF2-40B4-BE49-F238E27FC236}">
                      <a16:creationId xmlns:a16="http://schemas.microsoft.com/office/drawing/2014/main" id="{FFF898E6-9910-4CA1-A8F4-3833EF1D6C69}"/>
                    </a:ext>
                  </a:extLst>
                </p:cNvPr>
                <p:cNvSpPr/>
                <p:nvPr/>
              </p:nvSpPr>
              <p:spPr>
                <a:xfrm>
                  <a:off x="10301" y="6207"/>
                  <a:ext cx="881" cy="425"/>
                </a:xfrm>
                <a:prstGeom prst="rect">
                  <a:avLst/>
                </a:prstGeom>
                <a:solidFill>
                  <a:schemeClr val="accent1">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key</a:t>
                  </a:r>
                </a:p>
              </p:txBody>
            </p:sp>
            <p:sp>
              <p:nvSpPr>
                <p:cNvPr id="12" name="矩形 11">
                  <a:extLst>
                    <a:ext uri="{FF2B5EF4-FFF2-40B4-BE49-F238E27FC236}">
                      <a16:creationId xmlns:a16="http://schemas.microsoft.com/office/drawing/2014/main" id="{3173B08B-FD22-443A-AB4E-2DEAC8192730}"/>
                    </a:ext>
                  </a:extLst>
                </p:cNvPr>
                <p:cNvSpPr/>
                <p:nvPr/>
              </p:nvSpPr>
              <p:spPr>
                <a:xfrm>
                  <a:off x="9411" y="7781"/>
                  <a:ext cx="2661" cy="801"/>
                </a:xfrm>
                <a:prstGeom prst="rect">
                  <a:avLst/>
                </a:prstGeom>
                <a:solidFill>
                  <a:schemeClr val="accent1">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charset="-122"/>
                      <a:ea typeface="微软雅黑" panose="020B0503020204020204" charset="-122"/>
                    </a:rPr>
                    <a:t>_id</a:t>
                  </a:r>
                  <a:r>
                    <a:rPr lang="zh-CN" altLang="en-US" sz="1400">
                      <a:solidFill>
                        <a:schemeClr val="tx1"/>
                      </a:solidFill>
                      <a:latin typeface="微软雅黑" panose="020B0503020204020204" charset="-122"/>
                      <a:ea typeface="微软雅黑" panose="020B0503020204020204" charset="-122"/>
                    </a:rPr>
                    <a:t>：</a:t>
                  </a:r>
                </a:p>
                <a:p>
                  <a:pPr algn="ctr"/>
                  <a:r>
                    <a:rPr lang="en-US" altLang="zh-CN" sz="1400">
                      <a:solidFill>
                        <a:schemeClr val="tx1"/>
                      </a:solidFill>
                      <a:latin typeface="微软雅黑" panose="020B0503020204020204" charset="-122"/>
                      <a:ea typeface="微软雅黑" panose="020B0503020204020204" charset="-122"/>
                    </a:rPr>
                    <a:t>42011120060705</a:t>
                  </a:r>
                </a:p>
              </p:txBody>
            </p:sp>
            <p:sp>
              <p:nvSpPr>
                <p:cNvPr id="13" name="右箭头 22">
                  <a:extLst>
                    <a:ext uri="{FF2B5EF4-FFF2-40B4-BE49-F238E27FC236}">
                      <a16:creationId xmlns:a16="http://schemas.microsoft.com/office/drawing/2014/main" id="{4724E415-742F-4ED2-801A-DDA0DBA2833F}"/>
                    </a:ext>
                  </a:extLst>
                </p:cNvPr>
                <p:cNvSpPr/>
                <p:nvPr/>
              </p:nvSpPr>
              <p:spPr>
                <a:xfrm>
                  <a:off x="12087" y="8032"/>
                  <a:ext cx="1274" cy="2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a:extLst>
                    <a:ext uri="{FF2B5EF4-FFF2-40B4-BE49-F238E27FC236}">
                      <a16:creationId xmlns:a16="http://schemas.microsoft.com/office/drawing/2014/main" id="{75BB1056-C77E-4AA9-8C6F-FE7A0310F444}"/>
                    </a:ext>
                  </a:extLst>
                </p:cNvPr>
                <p:cNvCxnSpPr>
                  <a:stCxn id="11" idx="2"/>
                  <a:endCxn id="12" idx="0"/>
                </p:cNvCxnSpPr>
                <p:nvPr/>
              </p:nvCxnSpPr>
              <p:spPr>
                <a:xfrm>
                  <a:off x="10742" y="6632"/>
                  <a:ext cx="0" cy="1149"/>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8" name="矩形 7">
              <a:extLst>
                <a:ext uri="{FF2B5EF4-FFF2-40B4-BE49-F238E27FC236}">
                  <a16:creationId xmlns:a16="http://schemas.microsoft.com/office/drawing/2014/main" id="{C6D447E7-690D-40B6-8848-EFFB4D36A0A7}"/>
                </a:ext>
              </a:extLst>
            </p:cNvPr>
            <p:cNvSpPr/>
            <p:nvPr/>
          </p:nvSpPr>
          <p:spPr>
            <a:xfrm>
              <a:off x="9326" y="5760"/>
              <a:ext cx="7853" cy="45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灯片编号占位符 3">
            <a:extLst>
              <a:ext uri="{FF2B5EF4-FFF2-40B4-BE49-F238E27FC236}">
                <a16:creationId xmlns:a16="http://schemas.microsoft.com/office/drawing/2014/main" id="{83988374-D760-A249-9063-AAFE1653E8EA}"/>
              </a:ext>
            </a:extLst>
          </p:cNvPr>
          <p:cNvSpPr>
            <a:spLocks noGrp="1"/>
          </p:cNvSpPr>
          <p:nvPr>
            <p:ph type="sldNum" sz="quarter" idx="12"/>
          </p:nvPr>
        </p:nvSpPr>
        <p:spPr/>
        <p:txBody>
          <a:bodyPr/>
          <a:lstStyle/>
          <a:p>
            <a:fld id="{B13F0FA4-29F4-4B1D-A16B-0D7169EBD889}" type="slidenum">
              <a:rPr lang="en-US" smtClean="0"/>
              <a:t>43</a:t>
            </a:fld>
            <a:endParaRPr lang="en-US" dirty="0"/>
          </a:p>
        </p:txBody>
      </p:sp>
    </p:spTree>
    <p:extLst>
      <p:ext uri="{BB962C8B-B14F-4D97-AF65-F5344CB8AC3E}">
        <p14:creationId xmlns:p14="http://schemas.microsoft.com/office/powerpoint/2010/main" val="38106737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512E9-9131-4287-9B86-9BA36471B6C1}"/>
              </a:ext>
            </a:extLst>
          </p:cNvPr>
          <p:cNvSpPr>
            <a:spLocks noGrp="1"/>
          </p:cNvSpPr>
          <p:nvPr>
            <p:ph type="title"/>
          </p:nvPr>
        </p:nvSpPr>
        <p:spPr/>
        <p:txBody>
          <a:bodyPr/>
          <a:lstStyle/>
          <a:p>
            <a:r>
              <a:rPr lang="en-US" altLang="zh-CN" dirty="0"/>
              <a:t>3.3 </a:t>
            </a:r>
            <a:r>
              <a:rPr lang="zh-CN" altLang="en-US" dirty="0"/>
              <a:t>大数据的组织管理模式</a:t>
            </a:r>
            <a:endParaRPr lang="en-US" dirty="0"/>
          </a:p>
        </p:txBody>
      </p:sp>
      <p:sp>
        <p:nvSpPr>
          <p:cNvPr id="3" name="Content Placeholder 2">
            <a:extLst>
              <a:ext uri="{FF2B5EF4-FFF2-40B4-BE49-F238E27FC236}">
                <a16:creationId xmlns:a16="http://schemas.microsoft.com/office/drawing/2014/main" id="{F71F62B4-DAFD-41FE-AB97-44DE2EB46776}"/>
              </a:ext>
            </a:extLst>
          </p:cNvPr>
          <p:cNvSpPr>
            <a:spLocks noGrp="1"/>
          </p:cNvSpPr>
          <p:nvPr>
            <p:ph idx="1"/>
          </p:nvPr>
        </p:nvSpPr>
        <p:spPr/>
        <p:txBody>
          <a:bodyPr/>
          <a:lstStyle/>
          <a:p>
            <a:r>
              <a:rPr lang="en-US" altLang="zh-CN" dirty="0"/>
              <a:t>MongoDB</a:t>
            </a:r>
          </a:p>
          <a:p>
            <a:pPr lvl="1"/>
            <a:r>
              <a:rPr lang="zh-CN" altLang="en-US" dirty="0"/>
              <a:t>以文档集合（</a:t>
            </a:r>
            <a:r>
              <a:rPr lang="en-US" altLang="zh-CN" dirty="0"/>
              <a:t>collection</a:t>
            </a:r>
            <a:r>
              <a:rPr lang="zh-CN" altLang="en-US" dirty="0"/>
              <a:t>）作为物理存储单元。文档集合可视为关系数据库中的关系表，将文档视为关系表中的一条记录</a:t>
            </a:r>
            <a:endParaRPr lang="en-US" altLang="zh-CN" dirty="0"/>
          </a:p>
          <a:p>
            <a:pPr lvl="1"/>
            <a:r>
              <a:rPr lang="zh-CN" altLang="en-US" dirty="0"/>
              <a:t>不提供跨文档集合的事务支持，但其对每一个文档的操作都是原子操作</a:t>
            </a:r>
            <a:endParaRPr lang="en-US" altLang="zh-CN" dirty="0"/>
          </a:p>
          <a:p>
            <a:pPr lvl="1"/>
            <a:endParaRPr lang="en-US" altLang="zh-CN" dirty="0"/>
          </a:p>
          <a:p>
            <a:r>
              <a:rPr lang="en-US" altLang="zh-CN" dirty="0"/>
              <a:t>MongoDB</a:t>
            </a:r>
            <a:r>
              <a:rPr lang="zh-CN" altLang="en-US" dirty="0"/>
              <a:t>集群</a:t>
            </a:r>
            <a:endParaRPr lang="en-US" altLang="zh-CN" dirty="0"/>
          </a:p>
          <a:p>
            <a:pPr lvl="1"/>
            <a:r>
              <a:rPr lang="zh-CN" altLang="en-US" dirty="0"/>
              <a:t>分布式集群：数据备份</a:t>
            </a:r>
            <a:r>
              <a:rPr lang="en-US" altLang="zh-CN" dirty="0"/>
              <a:t>——</a:t>
            </a:r>
            <a:r>
              <a:rPr lang="zh-CN" altLang="en-US" dirty="0"/>
              <a:t>安全性，高读写服务的能力和数据存储能力</a:t>
            </a:r>
            <a:endParaRPr lang="en-US" altLang="zh-CN" dirty="0"/>
          </a:p>
          <a:p>
            <a:pPr lvl="1"/>
            <a:r>
              <a:rPr lang="zh-CN" altLang="en-US" dirty="0"/>
              <a:t>通过副本集对数据进行备份，通过分片对大的数据进行分割，分布式存储在不同节点上</a:t>
            </a:r>
            <a:endParaRPr lang="en-US" altLang="zh-CN" dirty="0"/>
          </a:p>
          <a:p>
            <a:pPr lvl="1"/>
            <a:r>
              <a:rPr lang="zh-CN" altLang="en-US" dirty="0"/>
              <a:t>目前支持三种集群模式：主从集群、副本集集群、分片集群</a:t>
            </a:r>
            <a:endParaRPr lang="en-US" altLang="zh-CN" dirty="0"/>
          </a:p>
          <a:p>
            <a:pPr lvl="1"/>
            <a:endParaRPr lang="en-US" dirty="0"/>
          </a:p>
        </p:txBody>
      </p:sp>
      <p:sp>
        <p:nvSpPr>
          <p:cNvPr id="4" name="灯片编号占位符 3">
            <a:extLst>
              <a:ext uri="{FF2B5EF4-FFF2-40B4-BE49-F238E27FC236}">
                <a16:creationId xmlns:a16="http://schemas.microsoft.com/office/drawing/2014/main" id="{C7BA34CB-DDD1-A14D-8E1F-0A4F3897B274}"/>
              </a:ext>
            </a:extLst>
          </p:cNvPr>
          <p:cNvSpPr>
            <a:spLocks noGrp="1"/>
          </p:cNvSpPr>
          <p:nvPr>
            <p:ph type="sldNum" sz="quarter" idx="12"/>
          </p:nvPr>
        </p:nvSpPr>
        <p:spPr/>
        <p:txBody>
          <a:bodyPr/>
          <a:lstStyle/>
          <a:p>
            <a:fld id="{B13F0FA4-29F4-4B1D-A16B-0D7169EBD889}" type="slidenum">
              <a:rPr lang="en-US" smtClean="0"/>
              <a:t>44</a:t>
            </a:fld>
            <a:endParaRPr lang="en-US" dirty="0"/>
          </a:p>
        </p:txBody>
      </p:sp>
    </p:spTree>
    <p:extLst>
      <p:ext uri="{BB962C8B-B14F-4D97-AF65-F5344CB8AC3E}">
        <p14:creationId xmlns:p14="http://schemas.microsoft.com/office/powerpoint/2010/main" val="33956414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B1586-A99D-417D-88C2-3633394A7B1C}"/>
              </a:ext>
            </a:extLst>
          </p:cNvPr>
          <p:cNvSpPr>
            <a:spLocks noGrp="1"/>
          </p:cNvSpPr>
          <p:nvPr>
            <p:ph type="title"/>
          </p:nvPr>
        </p:nvSpPr>
        <p:spPr/>
        <p:txBody>
          <a:bodyPr/>
          <a:lstStyle/>
          <a:p>
            <a:r>
              <a:rPr lang="en-US" altLang="zh-CN" dirty="0"/>
              <a:t>3.3 </a:t>
            </a:r>
            <a:r>
              <a:rPr lang="zh-CN" altLang="en-US" dirty="0"/>
              <a:t>大数据的组织管理模式</a:t>
            </a:r>
            <a:endParaRPr lang="en-US" dirty="0"/>
          </a:p>
        </p:txBody>
      </p:sp>
      <p:sp>
        <p:nvSpPr>
          <p:cNvPr id="3" name="Content Placeholder 2">
            <a:extLst>
              <a:ext uri="{FF2B5EF4-FFF2-40B4-BE49-F238E27FC236}">
                <a16:creationId xmlns:a16="http://schemas.microsoft.com/office/drawing/2014/main" id="{02509C80-E95F-48E3-ACB4-38926DF91AC6}"/>
              </a:ext>
            </a:extLst>
          </p:cNvPr>
          <p:cNvSpPr>
            <a:spLocks noGrp="1"/>
          </p:cNvSpPr>
          <p:nvPr>
            <p:ph idx="1"/>
          </p:nvPr>
        </p:nvSpPr>
        <p:spPr/>
        <p:txBody>
          <a:bodyPr/>
          <a:lstStyle/>
          <a:p>
            <a:r>
              <a:rPr lang="zh-CN" altLang="en-US" dirty="0"/>
              <a:t>图数据库</a:t>
            </a:r>
            <a:endParaRPr lang="en-US" dirty="0"/>
          </a:p>
        </p:txBody>
      </p:sp>
      <p:pic>
        <p:nvPicPr>
          <p:cNvPr id="5" name="Picture 4">
            <a:extLst>
              <a:ext uri="{FF2B5EF4-FFF2-40B4-BE49-F238E27FC236}">
                <a16:creationId xmlns:a16="http://schemas.microsoft.com/office/drawing/2014/main" id="{720EB6C3-D8B4-40D7-8101-0A86B7D489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2368" y="1954417"/>
            <a:ext cx="7723116" cy="4131976"/>
          </a:xfrm>
          <a:prstGeom prst="rect">
            <a:avLst/>
          </a:prstGeom>
        </p:spPr>
      </p:pic>
      <p:sp>
        <p:nvSpPr>
          <p:cNvPr id="4" name="灯片编号占位符 3">
            <a:extLst>
              <a:ext uri="{FF2B5EF4-FFF2-40B4-BE49-F238E27FC236}">
                <a16:creationId xmlns:a16="http://schemas.microsoft.com/office/drawing/2014/main" id="{9C2C292E-B4F4-D943-B157-10EB268267A4}"/>
              </a:ext>
            </a:extLst>
          </p:cNvPr>
          <p:cNvSpPr>
            <a:spLocks noGrp="1"/>
          </p:cNvSpPr>
          <p:nvPr>
            <p:ph type="sldNum" sz="quarter" idx="12"/>
          </p:nvPr>
        </p:nvSpPr>
        <p:spPr/>
        <p:txBody>
          <a:bodyPr/>
          <a:lstStyle/>
          <a:p>
            <a:fld id="{B13F0FA4-29F4-4B1D-A16B-0D7169EBD889}" type="slidenum">
              <a:rPr lang="en-US" smtClean="0"/>
              <a:t>45</a:t>
            </a:fld>
            <a:endParaRPr lang="en-US" dirty="0"/>
          </a:p>
        </p:txBody>
      </p:sp>
    </p:spTree>
    <p:extLst>
      <p:ext uri="{BB962C8B-B14F-4D97-AF65-F5344CB8AC3E}">
        <p14:creationId xmlns:p14="http://schemas.microsoft.com/office/powerpoint/2010/main" val="15586775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B1586-A99D-417D-88C2-3633394A7B1C}"/>
              </a:ext>
            </a:extLst>
          </p:cNvPr>
          <p:cNvSpPr>
            <a:spLocks noGrp="1"/>
          </p:cNvSpPr>
          <p:nvPr>
            <p:ph type="title"/>
          </p:nvPr>
        </p:nvSpPr>
        <p:spPr/>
        <p:txBody>
          <a:bodyPr/>
          <a:lstStyle/>
          <a:p>
            <a:r>
              <a:rPr lang="en-US" altLang="zh-CN" dirty="0"/>
              <a:t>3.3 </a:t>
            </a:r>
            <a:r>
              <a:rPr lang="zh-CN" altLang="en-US" dirty="0"/>
              <a:t>大数据的组织管理模式</a:t>
            </a:r>
            <a:endParaRPr lang="en-US" dirty="0"/>
          </a:p>
        </p:txBody>
      </p:sp>
      <p:sp>
        <p:nvSpPr>
          <p:cNvPr id="3" name="Content Placeholder 2">
            <a:extLst>
              <a:ext uri="{FF2B5EF4-FFF2-40B4-BE49-F238E27FC236}">
                <a16:creationId xmlns:a16="http://schemas.microsoft.com/office/drawing/2014/main" id="{02509C80-E95F-48E3-ACB4-38926DF91AC6}"/>
              </a:ext>
            </a:extLst>
          </p:cNvPr>
          <p:cNvSpPr>
            <a:spLocks noGrp="1"/>
          </p:cNvSpPr>
          <p:nvPr>
            <p:ph idx="1"/>
          </p:nvPr>
        </p:nvSpPr>
        <p:spPr/>
        <p:txBody>
          <a:bodyPr/>
          <a:lstStyle/>
          <a:p>
            <a:r>
              <a:rPr lang="zh-CN" altLang="en-US" dirty="0"/>
              <a:t>图数据库</a:t>
            </a:r>
            <a:endParaRPr lang="en-US" altLang="zh-CN" dirty="0"/>
          </a:p>
          <a:p>
            <a:pPr lvl="1"/>
            <a:r>
              <a:rPr lang="zh-CN" altLang="en-US" dirty="0"/>
              <a:t>存储实体与实体之间的关联关系</a:t>
            </a:r>
            <a:endParaRPr lang="en-US" dirty="0"/>
          </a:p>
        </p:txBody>
      </p:sp>
      <p:pic>
        <p:nvPicPr>
          <p:cNvPr id="7" name="Picture 6">
            <a:extLst>
              <a:ext uri="{FF2B5EF4-FFF2-40B4-BE49-F238E27FC236}">
                <a16:creationId xmlns:a16="http://schemas.microsoft.com/office/drawing/2014/main" id="{D7B89DF4-967F-45B2-820E-AEABAC5B8D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16881"/>
            <a:ext cx="12192000" cy="3860082"/>
          </a:xfrm>
          <a:prstGeom prst="rect">
            <a:avLst/>
          </a:prstGeom>
        </p:spPr>
      </p:pic>
      <p:sp>
        <p:nvSpPr>
          <p:cNvPr id="4" name="灯片编号占位符 3">
            <a:extLst>
              <a:ext uri="{FF2B5EF4-FFF2-40B4-BE49-F238E27FC236}">
                <a16:creationId xmlns:a16="http://schemas.microsoft.com/office/drawing/2014/main" id="{0FD7A01A-E706-8543-AF82-FF6AC3B7C26C}"/>
              </a:ext>
            </a:extLst>
          </p:cNvPr>
          <p:cNvSpPr>
            <a:spLocks noGrp="1"/>
          </p:cNvSpPr>
          <p:nvPr>
            <p:ph type="sldNum" sz="quarter" idx="12"/>
          </p:nvPr>
        </p:nvSpPr>
        <p:spPr/>
        <p:txBody>
          <a:bodyPr/>
          <a:lstStyle/>
          <a:p>
            <a:fld id="{B13F0FA4-29F4-4B1D-A16B-0D7169EBD889}" type="slidenum">
              <a:rPr lang="en-US" smtClean="0"/>
              <a:t>46</a:t>
            </a:fld>
            <a:endParaRPr lang="en-US" dirty="0"/>
          </a:p>
        </p:txBody>
      </p:sp>
    </p:spTree>
    <p:extLst>
      <p:ext uri="{BB962C8B-B14F-4D97-AF65-F5344CB8AC3E}">
        <p14:creationId xmlns:p14="http://schemas.microsoft.com/office/powerpoint/2010/main" val="42158852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43865-1898-4307-90E2-62E4051E5C0E}"/>
              </a:ext>
            </a:extLst>
          </p:cNvPr>
          <p:cNvSpPr>
            <a:spLocks noGrp="1"/>
          </p:cNvSpPr>
          <p:nvPr>
            <p:ph type="title"/>
          </p:nvPr>
        </p:nvSpPr>
        <p:spPr/>
        <p:txBody>
          <a:bodyPr/>
          <a:lstStyle/>
          <a:p>
            <a:r>
              <a:rPr lang="en-US" altLang="zh-CN" dirty="0"/>
              <a:t>3.3 </a:t>
            </a:r>
            <a:r>
              <a:rPr lang="zh-CN" altLang="en-US" dirty="0"/>
              <a:t>大数据的组织管理模式</a:t>
            </a:r>
            <a:endParaRPr lang="en-US" dirty="0"/>
          </a:p>
        </p:txBody>
      </p:sp>
      <p:sp>
        <p:nvSpPr>
          <p:cNvPr id="3" name="Content Placeholder 2">
            <a:extLst>
              <a:ext uri="{FF2B5EF4-FFF2-40B4-BE49-F238E27FC236}">
                <a16:creationId xmlns:a16="http://schemas.microsoft.com/office/drawing/2014/main" id="{E3C2FD58-3C97-4AE9-AFAF-0DC470AA01E3}"/>
              </a:ext>
            </a:extLst>
          </p:cNvPr>
          <p:cNvSpPr>
            <a:spLocks noGrp="1"/>
          </p:cNvSpPr>
          <p:nvPr>
            <p:ph idx="1"/>
          </p:nvPr>
        </p:nvSpPr>
        <p:spPr/>
        <p:txBody>
          <a:bodyPr/>
          <a:lstStyle/>
          <a:p>
            <a:r>
              <a:rPr lang="zh-CN" altLang="en-US" dirty="0"/>
              <a:t>图数据库</a:t>
            </a:r>
            <a:endParaRPr lang="en-US" altLang="zh-CN" dirty="0"/>
          </a:p>
          <a:p>
            <a:pPr lvl="1"/>
            <a:r>
              <a:rPr lang="zh-CN" altLang="en-US" dirty="0"/>
              <a:t>学术文献领域中实体之间的关系例</a:t>
            </a:r>
            <a:endParaRPr lang="en-US" dirty="0"/>
          </a:p>
        </p:txBody>
      </p:sp>
      <p:grpSp>
        <p:nvGrpSpPr>
          <p:cNvPr id="43" name="Group 42">
            <a:extLst>
              <a:ext uri="{FF2B5EF4-FFF2-40B4-BE49-F238E27FC236}">
                <a16:creationId xmlns:a16="http://schemas.microsoft.com/office/drawing/2014/main" id="{E5382A69-DDA6-4126-A150-9505C5414D4B}"/>
              </a:ext>
            </a:extLst>
          </p:cNvPr>
          <p:cNvGrpSpPr/>
          <p:nvPr/>
        </p:nvGrpSpPr>
        <p:grpSpPr>
          <a:xfrm>
            <a:off x="6526014" y="2632872"/>
            <a:ext cx="4679768" cy="1952764"/>
            <a:chOff x="6462959" y="2278790"/>
            <a:chExt cx="4679768" cy="1952764"/>
          </a:xfrm>
        </p:grpSpPr>
        <p:sp>
          <p:nvSpPr>
            <p:cNvPr id="4" name="Oval 3">
              <a:extLst>
                <a:ext uri="{FF2B5EF4-FFF2-40B4-BE49-F238E27FC236}">
                  <a16:creationId xmlns:a16="http://schemas.microsoft.com/office/drawing/2014/main" id="{D892F6F3-C1EA-4ADB-B515-75172841A226}"/>
                </a:ext>
              </a:extLst>
            </p:cNvPr>
            <p:cNvSpPr/>
            <p:nvPr/>
          </p:nvSpPr>
          <p:spPr>
            <a:xfrm>
              <a:off x="8488907" y="2280901"/>
              <a:ext cx="1309611" cy="436728"/>
            </a:xfrm>
            <a:prstGeom prst="ellipse">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altLang="zh-CN" sz="1400" dirty="0"/>
                <a:t>publication1</a:t>
              </a:r>
              <a:endParaRPr lang="en-US" sz="1400" dirty="0"/>
            </a:p>
          </p:txBody>
        </p:sp>
        <p:sp>
          <p:nvSpPr>
            <p:cNvPr id="5" name="Oval 4">
              <a:extLst>
                <a:ext uri="{FF2B5EF4-FFF2-40B4-BE49-F238E27FC236}">
                  <a16:creationId xmlns:a16="http://schemas.microsoft.com/office/drawing/2014/main" id="{5C2043AE-CC33-4FF9-8CF1-48E5DDD0573F}"/>
                </a:ext>
              </a:extLst>
            </p:cNvPr>
            <p:cNvSpPr/>
            <p:nvPr/>
          </p:nvSpPr>
          <p:spPr>
            <a:xfrm>
              <a:off x="8498531" y="3232131"/>
              <a:ext cx="1309611" cy="436728"/>
            </a:xfrm>
            <a:prstGeom prst="ellipse">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altLang="zh-CN" sz="1400" dirty="0"/>
                <a:t>publication2</a:t>
              </a:r>
              <a:endParaRPr lang="en-US" sz="1400" dirty="0"/>
            </a:p>
          </p:txBody>
        </p:sp>
        <p:sp>
          <p:nvSpPr>
            <p:cNvPr id="6" name="Oval 5">
              <a:extLst>
                <a:ext uri="{FF2B5EF4-FFF2-40B4-BE49-F238E27FC236}">
                  <a16:creationId xmlns:a16="http://schemas.microsoft.com/office/drawing/2014/main" id="{2423B7F6-8CBA-4933-85C5-BADA311A8AC9}"/>
                </a:ext>
              </a:extLst>
            </p:cNvPr>
            <p:cNvSpPr/>
            <p:nvPr/>
          </p:nvSpPr>
          <p:spPr>
            <a:xfrm>
              <a:off x="10266541" y="2960824"/>
              <a:ext cx="876185" cy="303631"/>
            </a:xfrm>
            <a:prstGeom prst="ellipse">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altLang="zh-CN" sz="1400" dirty="0"/>
                <a:t>Pub1</a:t>
              </a:r>
              <a:endParaRPr lang="en-US" sz="1400" dirty="0"/>
            </a:p>
          </p:txBody>
        </p:sp>
        <p:sp>
          <p:nvSpPr>
            <p:cNvPr id="7" name="Oval 6">
              <a:extLst>
                <a:ext uri="{FF2B5EF4-FFF2-40B4-BE49-F238E27FC236}">
                  <a16:creationId xmlns:a16="http://schemas.microsoft.com/office/drawing/2014/main" id="{D1523C5B-07A2-492A-BCCF-46008F25B313}"/>
                </a:ext>
              </a:extLst>
            </p:cNvPr>
            <p:cNvSpPr/>
            <p:nvPr/>
          </p:nvSpPr>
          <p:spPr>
            <a:xfrm>
              <a:off x="10266542" y="3927923"/>
              <a:ext cx="876185" cy="303631"/>
            </a:xfrm>
            <a:prstGeom prst="ellipse">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altLang="zh-CN" sz="1400" dirty="0"/>
                <a:t>Pub2</a:t>
              </a:r>
              <a:endParaRPr lang="en-US" sz="1400" dirty="0"/>
            </a:p>
          </p:txBody>
        </p:sp>
        <p:sp>
          <p:nvSpPr>
            <p:cNvPr id="8" name="Oval 7">
              <a:extLst>
                <a:ext uri="{FF2B5EF4-FFF2-40B4-BE49-F238E27FC236}">
                  <a16:creationId xmlns:a16="http://schemas.microsoft.com/office/drawing/2014/main" id="{67861627-842D-401A-BCC9-1A1751DA2F3B}"/>
                </a:ext>
              </a:extLst>
            </p:cNvPr>
            <p:cNvSpPr/>
            <p:nvPr/>
          </p:nvSpPr>
          <p:spPr>
            <a:xfrm>
              <a:off x="6462959" y="2347449"/>
              <a:ext cx="876185" cy="303631"/>
            </a:xfrm>
            <a:prstGeom prst="ellipse">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altLang="zh-CN" sz="1400" dirty="0"/>
                <a:t>person1</a:t>
              </a:r>
              <a:endParaRPr lang="en-US" sz="1400" dirty="0"/>
            </a:p>
          </p:txBody>
        </p:sp>
        <p:sp>
          <p:nvSpPr>
            <p:cNvPr id="9" name="Oval 8">
              <a:extLst>
                <a:ext uri="{FF2B5EF4-FFF2-40B4-BE49-F238E27FC236}">
                  <a16:creationId xmlns:a16="http://schemas.microsoft.com/office/drawing/2014/main" id="{50BF42AE-CED3-48DA-A6EE-7752300C4FE9}"/>
                </a:ext>
              </a:extLst>
            </p:cNvPr>
            <p:cNvSpPr/>
            <p:nvPr/>
          </p:nvSpPr>
          <p:spPr>
            <a:xfrm>
              <a:off x="6462959" y="3298679"/>
              <a:ext cx="876185" cy="303631"/>
            </a:xfrm>
            <a:prstGeom prst="ellipse">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altLang="zh-CN" sz="1400" dirty="0"/>
                <a:t>person2</a:t>
              </a:r>
              <a:endParaRPr lang="en-US" sz="1400" dirty="0"/>
            </a:p>
          </p:txBody>
        </p:sp>
        <p:sp>
          <p:nvSpPr>
            <p:cNvPr id="10" name="Oval 9">
              <a:extLst>
                <a:ext uri="{FF2B5EF4-FFF2-40B4-BE49-F238E27FC236}">
                  <a16:creationId xmlns:a16="http://schemas.microsoft.com/office/drawing/2014/main" id="{C6C94B56-6BCB-4C14-9AFF-A35C739BC79C}"/>
                </a:ext>
              </a:extLst>
            </p:cNvPr>
            <p:cNvSpPr/>
            <p:nvPr/>
          </p:nvSpPr>
          <p:spPr>
            <a:xfrm>
              <a:off x="6557795" y="2902986"/>
              <a:ext cx="678929" cy="278998"/>
            </a:xfrm>
            <a:prstGeom prst="ellipse">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altLang="zh-CN" sz="1400" dirty="0"/>
                <a:t>Tom</a:t>
              </a:r>
              <a:endParaRPr lang="en-US" sz="1400" dirty="0"/>
            </a:p>
          </p:txBody>
        </p:sp>
        <p:sp>
          <p:nvSpPr>
            <p:cNvPr id="11" name="Oval 10">
              <a:extLst>
                <a:ext uri="{FF2B5EF4-FFF2-40B4-BE49-F238E27FC236}">
                  <a16:creationId xmlns:a16="http://schemas.microsoft.com/office/drawing/2014/main" id="{A33158FC-B18A-419C-B31F-88F85E90B23B}"/>
                </a:ext>
              </a:extLst>
            </p:cNvPr>
            <p:cNvSpPr/>
            <p:nvPr/>
          </p:nvSpPr>
          <p:spPr>
            <a:xfrm>
              <a:off x="7271537" y="3927923"/>
              <a:ext cx="678929" cy="278998"/>
            </a:xfrm>
            <a:prstGeom prst="ellipse">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altLang="zh-CN" sz="1400" dirty="0"/>
                <a:t>James</a:t>
              </a:r>
              <a:endParaRPr lang="en-US" sz="1400" dirty="0"/>
            </a:p>
          </p:txBody>
        </p:sp>
        <p:cxnSp>
          <p:nvCxnSpPr>
            <p:cNvPr id="13" name="Straight Arrow Connector 12">
              <a:extLst>
                <a:ext uri="{FF2B5EF4-FFF2-40B4-BE49-F238E27FC236}">
                  <a16:creationId xmlns:a16="http://schemas.microsoft.com/office/drawing/2014/main" id="{D478844B-B58A-4471-8F81-31FA19D224D3}"/>
                </a:ext>
              </a:extLst>
            </p:cNvPr>
            <p:cNvCxnSpPr>
              <a:stCxn id="8" idx="4"/>
              <a:endCxn id="10" idx="0"/>
            </p:cNvCxnSpPr>
            <p:nvPr/>
          </p:nvCxnSpPr>
          <p:spPr>
            <a:xfrm flipH="1">
              <a:off x="6897260" y="2651080"/>
              <a:ext cx="3792" cy="251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3367198-FA9D-4B56-AAAF-7B2E1EBA728B}"/>
                </a:ext>
              </a:extLst>
            </p:cNvPr>
            <p:cNvCxnSpPr>
              <a:cxnSpLocks/>
              <a:stCxn id="4" idx="2"/>
              <a:endCxn id="8" idx="6"/>
            </p:cNvCxnSpPr>
            <p:nvPr/>
          </p:nvCxnSpPr>
          <p:spPr>
            <a:xfrm flipH="1">
              <a:off x="7339144" y="2499265"/>
              <a:ext cx="11497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7931422-6805-4D5E-A61D-9B8354833D55}"/>
                </a:ext>
              </a:extLst>
            </p:cNvPr>
            <p:cNvCxnSpPr>
              <a:cxnSpLocks/>
              <a:stCxn id="5" idx="2"/>
              <a:endCxn id="9" idx="6"/>
            </p:cNvCxnSpPr>
            <p:nvPr/>
          </p:nvCxnSpPr>
          <p:spPr>
            <a:xfrm flipH="1">
              <a:off x="7339144" y="3450495"/>
              <a:ext cx="11593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D97E330-2C16-4F44-A5FB-8F8C8DFD120E}"/>
                </a:ext>
              </a:extLst>
            </p:cNvPr>
            <p:cNvCxnSpPr>
              <a:cxnSpLocks/>
              <a:stCxn id="9" idx="4"/>
              <a:endCxn id="11" idx="1"/>
            </p:cNvCxnSpPr>
            <p:nvPr/>
          </p:nvCxnSpPr>
          <p:spPr>
            <a:xfrm>
              <a:off x="6901052" y="3602310"/>
              <a:ext cx="469912" cy="366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1CE0A0D-60E4-4597-8790-668D6EFD4BCC}"/>
                </a:ext>
              </a:extLst>
            </p:cNvPr>
            <p:cNvCxnSpPr>
              <a:cxnSpLocks/>
              <a:stCxn id="5" idx="5"/>
              <a:endCxn id="7" idx="1"/>
            </p:cNvCxnSpPr>
            <p:nvPr/>
          </p:nvCxnSpPr>
          <p:spPr>
            <a:xfrm>
              <a:off x="9616354" y="3604902"/>
              <a:ext cx="778502" cy="367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25A5DD3-C059-40BA-8F5B-FA9965775AC7}"/>
                </a:ext>
              </a:extLst>
            </p:cNvPr>
            <p:cNvCxnSpPr>
              <a:cxnSpLocks/>
              <a:stCxn id="4" idx="5"/>
              <a:endCxn id="6" idx="1"/>
            </p:cNvCxnSpPr>
            <p:nvPr/>
          </p:nvCxnSpPr>
          <p:spPr>
            <a:xfrm>
              <a:off x="9606730" y="2653672"/>
              <a:ext cx="788125" cy="351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FE9463D-F8F7-426F-B64A-C23830B69382}"/>
                </a:ext>
              </a:extLst>
            </p:cNvPr>
            <p:cNvSpPr/>
            <p:nvPr/>
          </p:nvSpPr>
          <p:spPr>
            <a:xfrm>
              <a:off x="6768821" y="2599480"/>
              <a:ext cx="734495" cy="276999"/>
            </a:xfrm>
            <a:prstGeom prst="rect">
              <a:avLst/>
            </a:prstGeom>
          </p:spPr>
          <p:txBody>
            <a:bodyPr wrap="none">
              <a:spAutoFit/>
            </a:bodyPr>
            <a:lstStyle/>
            <a:p>
              <a:pPr algn="ctr"/>
              <a:r>
                <a:rPr lang="en-US" sz="1200" dirty="0" err="1"/>
                <a:t>isNamed</a:t>
              </a:r>
              <a:endParaRPr lang="en-US" sz="1200" dirty="0"/>
            </a:p>
          </p:txBody>
        </p:sp>
        <p:sp>
          <p:nvSpPr>
            <p:cNvPr id="33" name="Rectangle 32">
              <a:extLst>
                <a:ext uri="{FF2B5EF4-FFF2-40B4-BE49-F238E27FC236}">
                  <a16:creationId xmlns:a16="http://schemas.microsoft.com/office/drawing/2014/main" id="{BA2C6835-D61D-4F69-81B4-67ACD082A292}"/>
                </a:ext>
              </a:extLst>
            </p:cNvPr>
            <p:cNvSpPr/>
            <p:nvPr/>
          </p:nvSpPr>
          <p:spPr>
            <a:xfrm>
              <a:off x="6971896" y="3609254"/>
              <a:ext cx="734495" cy="276999"/>
            </a:xfrm>
            <a:prstGeom prst="rect">
              <a:avLst/>
            </a:prstGeom>
          </p:spPr>
          <p:txBody>
            <a:bodyPr wrap="none">
              <a:spAutoFit/>
            </a:bodyPr>
            <a:lstStyle/>
            <a:p>
              <a:pPr algn="ctr"/>
              <a:r>
                <a:rPr lang="en-US" sz="1200" dirty="0" err="1"/>
                <a:t>isNamed</a:t>
              </a:r>
              <a:endParaRPr lang="en-US" sz="1200" dirty="0"/>
            </a:p>
          </p:txBody>
        </p:sp>
        <p:sp>
          <p:nvSpPr>
            <p:cNvPr id="34" name="Rectangle 33">
              <a:extLst>
                <a:ext uri="{FF2B5EF4-FFF2-40B4-BE49-F238E27FC236}">
                  <a16:creationId xmlns:a16="http://schemas.microsoft.com/office/drawing/2014/main" id="{615D5C43-48C5-46B5-A334-823451DD16FB}"/>
                </a:ext>
              </a:extLst>
            </p:cNvPr>
            <p:cNvSpPr/>
            <p:nvPr/>
          </p:nvSpPr>
          <p:spPr>
            <a:xfrm>
              <a:off x="7501397" y="2278790"/>
              <a:ext cx="835485" cy="276999"/>
            </a:xfrm>
            <a:prstGeom prst="rect">
              <a:avLst/>
            </a:prstGeom>
          </p:spPr>
          <p:txBody>
            <a:bodyPr wrap="none">
              <a:spAutoFit/>
            </a:bodyPr>
            <a:lstStyle/>
            <a:p>
              <a:pPr algn="ctr"/>
              <a:r>
                <a:rPr lang="en-US" sz="1200" dirty="0" err="1"/>
                <a:t>hasAuthor</a:t>
              </a:r>
              <a:endParaRPr lang="en-US" sz="1200" dirty="0"/>
            </a:p>
          </p:txBody>
        </p:sp>
        <p:sp>
          <p:nvSpPr>
            <p:cNvPr id="35" name="Rectangle 34">
              <a:extLst>
                <a:ext uri="{FF2B5EF4-FFF2-40B4-BE49-F238E27FC236}">
                  <a16:creationId xmlns:a16="http://schemas.microsoft.com/office/drawing/2014/main" id="{DA653B55-6B80-4968-9617-EBD1CFA03230}"/>
                </a:ext>
              </a:extLst>
            </p:cNvPr>
            <p:cNvSpPr/>
            <p:nvPr/>
          </p:nvSpPr>
          <p:spPr>
            <a:xfrm>
              <a:off x="7532723" y="3190284"/>
              <a:ext cx="835485" cy="276999"/>
            </a:xfrm>
            <a:prstGeom prst="rect">
              <a:avLst/>
            </a:prstGeom>
          </p:spPr>
          <p:txBody>
            <a:bodyPr wrap="none">
              <a:spAutoFit/>
            </a:bodyPr>
            <a:lstStyle/>
            <a:p>
              <a:pPr algn="ctr"/>
              <a:r>
                <a:rPr lang="en-US" sz="1200" dirty="0" err="1"/>
                <a:t>hasAuthor</a:t>
              </a:r>
              <a:endParaRPr lang="en-US" sz="1200" dirty="0"/>
            </a:p>
          </p:txBody>
        </p:sp>
        <p:cxnSp>
          <p:nvCxnSpPr>
            <p:cNvPr id="36" name="Straight Arrow Connector 35">
              <a:extLst>
                <a:ext uri="{FF2B5EF4-FFF2-40B4-BE49-F238E27FC236}">
                  <a16:creationId xmlns:a16="http://schemas.microsoft.com/office/drawing/2014/main" id="{DCB81C47-090F-4144-8B0C-809311F67945}"/>
                </a:ext>
              </a:extLst>
            </p:cNvPr>
            <p:cNvCxnSpPr>
              <a:cxnSpLocks/>
              <a:stCxn id="4" idx="4"/>
              <a:endCxn id="5" idx="0"/>
            </p:cNvCxnSpPr>
            <p:nvPr/>
          </p:nvCxnSpPr>
          <p:spPr>
            <a:xfrm>
              <a:off x="9143713" y="2717629"/>
              <a:ext cx="9624" cy="5145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446C79E-2DCF-4494-AF34-FA7F0AD03C99}"/>
                </a:ext>
              </a:extLst>
            </p:cNvPr>
            <p:cNvSpPr/>
            <p:nvPr/>
          </p:nvSpPr>
          <p:spPr>
            <a:xfrm>
              <a:off x="8745629" y="2776317"/>
              <a:ext cx="886718" cy="276999"/>
            </a:xfrm>
            <a:prstGeom prst="rect">
              <a:avLst/>
            </a:prstGeom>
          </p:spPr>
          <p:txBody>
            <a:bodyPr wrap="none">
              <a:spAutoFit/>
            </a:bodyPr>
            <a:lstStyle/>
            <a:p>
              <a:pPr algn="ctr"/>
              <a:r>
                <a:rPr lang="en-US" sz="1200" dirty="0" err="1"/>
                <a:t>hasCitation</a:t>
              </a:r>
              <a:endParaRPr lang="en-US" sz="1200" dirty="0"/>
            </a:p>
          </p:txBody>
        </p:sp>
        <p:sp>
          <p:nvSpPr>
            <p:cNvPr id="40" name="Rectangle 39">
              <a:extLst>
                <a:ext uri="{FF2B5EF4-FFF2-40B4-BE49-F238E27FC236}">
                  <a16:creationId xmlns:a16="http://schemas.microsoft.com/office/drawing/2014/main" id="{198760F1-8AD5-4900-99D0-08E900983EA7}"/>
                </a:ext>
              </a:extLst>
            </p:cNvPr>
            <p:cNvSpPr/>
            <p:nvPr/>
          </p:nvSpPr>
          <p:spPr>
            <a:xfrm>
              <a:off x="10023723" y="2579129"/>
              <a:ext cx="635110" cy="276999"/>
            </a:xfrm>
            <a:prstGeom prst="rect">
              <a:avLst/>
            </a:prstGeom>
          </p:spPr>
          <p:txBody>
            <a:bodyPr wrap="none">
              <a:spAutoFit/>
            </a:bodyPr>
            <a:lstStyle/>
            <a:p>
              <a:pPr algn="ctr"/>
              <a:r>
                <a:rPr lang="en-US" sz="1200" dirty="0" err="1"/>
                <a:t>isTitled</a:t>
              </a:r>
              <a:endParaRPr lang="en-US" sz="1200" dirty="0"/>
            </a:p>
          </p:txBody>
        </p:sp>
        <p:sp>
          <p:nvSpPr>
            <p:cNvPr id="41" name="Rectangle 40">
              <a:extLst>
                <a:ext uri="{FF2B5EF4-FFF2-40B4-BE49-F238E27FC236}">
                  <a16:creationId xmlns:a16="http://schemas.microsoft.com/office/drawing/2014/main" id="{9175713F-7571-4FEF-9237-D1FDDCBC841D}"/>
                </a:ext>
              </a:extLst>
            </p:cNvPr>
            <p:cNvSpPr/>
            <p:nvPr/>
          </p:nvSpPr>
          <p:spPr>
            <a:xfrm>
              <a:off x="9951781" y="3513275"/>
              <a:ext cx="635110" cy="276999"/>
            </a:xfrm>
            <a:prstGeom prst="rect">
              <a:avLst/>
            </a:prstGeom>
          </p:spPr>
          <p:txBody>
            <a:bodyPr wrap="none">
              <a:spAutoFit/>
            </a:bodyPr>
            <a:lstStyle/>
            <a:p>
              <a:pPr algn="ctr"/>
              <a:r>
                <a:rPr lang="en-US" sz="1200" dirty="0" err="1"/>
                <a:t>isTitled</a:t>
              </a:r>
              <a:endParaRPr lang="en-US" sz="1200" dirty="0"/>
            </a:p>
          </p:txBody>
        </p:sp>
      </p:grpSp>
      <p:sp>
        <p:nvSpPr>
          <p:cNvPr id="42" name="Rectangle 41">
            <a:extLst>
              <a:ext uri="{FF2B5EF4-FFF2-40B4-BE49-F238E27FC236}">
                <a16:creationId xmlns:a16="http://schemas.microsoft.com/office/drawing/2014/main" id="{87C68A38-B0F8-4218-B141-79297E8A7B88}"/>
              </a:ext>
            </a:extLst>
          </p:cNvPr>
          <p:cNvSpPr/>
          <p:nvPr/>
        </p:nvSpPr>
        <p:spPr>
          <a:xfrm>
            <a:off x="1045529" y="2297238"/>
            <a:ext cx="4836580" cy="2577950"/>
          </a:xfrm>
          <a:prstGeom prst="rect">
            <a:avLst/>
          </a:prstGeom>
        </p:spPr>
        <p:txBody>
          <a:bodyPr wrap="none">
            <a:spAutoFit/>
          </a:bodyPr>
          <a:lstStyle/>
          <a:p>
            <a:pPr>
              <a:lnSpc>
                <a:spcPct val="130000"/>
              </a:lnSpc>
            </a:pPr>
            <a:r>
              <a:rPr lang="en-US" altLang="zh-CN" dirty="0">
                <a:latin typeface="微软雅黑" panose="020B0503020204020204" pitchFamily="34" charset="-122"/>
                <a:ea typeface="微软雅黑" panose="020B0503020204020204" pitchFamily="34" charset="-122"/>
              </a:rPr>
              <a:t>T1:</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person1 </a:t>
            </a:r>
            <a:r>
              <a:rPr lang="en-US" altLang="zh-CN" dirty="0" err="1">
                <a:latin typeface="微软雅黑" panose="020B0503020204020204" pitchFamily="34" charset="-122"/>
                <a:ea typeface="微软雅黑" panose="020B0503020204020204" pitchFamily="34" charset="-122"/>
              </a:rPr>
              <a:t>isNamed</a:t>
            </a:r>
            <a:r>
              <a:rPr lang="en-US" altLang="zh-CN" dirty="0">
                <a:latin typeface="微软雅黑" panose="020B0503020204020204" pitchFamily="34" charset="-122"/>
                <a:ea typeface="微软雅黑" panose="020B0503020204020204" pitchFamily="34" charset="-122"/>
              </a:rPr>
              <a:t> “Tom”</a:t>
            </a:r>
          </a:p>
          <a:p>
            <a:pPr>
              <a:lnSpc>
                <a:spcPct val="130000"/>
              </a:lnSpc>
            </a:pPr>
            <a:r>
              <a:rPr lang="en-US" dirty="0">
                <a:latin typeface="微软雅黑" panose="020B0503020204020204" pitchFamily="34" charset="-122"/>
                <a:ea typeface="微软雅黑" panose="020B0503020204020204" pitchFamily="34" charset="-122"/>
              </a:rPr>
              <a:t>T2:</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publication1 </a:t>
            </a:r>
            <a:r>
              <a:rPr lang="en-US" altLang="zh-CN" dirty="0" err="1">
                <a:latin typeface="微软雅黑" panose="020B0503020204020204" pitchFamily="34" charset="-122"/>
                <a:ea typeface="微软雅黑" panose="020B0503020204020204" pitchFamily="34" charset="-122"/>
              </a:rPr>
              <a:t>hasAuthor</a:t>
            </a:r>
            <a:r>
              <a:rPr lang="en-US" altLang="zh-CN" dirty="0">
                <a:latin typeface="微软雅黑" panose="020B0503020204020204" pitchFamily="34" charset="-122"/>
                <a:ea typeface="微软雅黑" panose="020B0503020204020204" pitchFamily="34" charset="-122"/>
              </a:rPr>
              <a:t> person1</a:t>
            </a:r>
          </a:p>
          <a:p>
            <a:pPr>
              <a:lnSpc>
                <a:spcPct val="130000"/>
              </a:lnSpc>
            </a:pPr>
            <a:r>
              <a:rPr lang="en-US" dirty="0">
                <a:latin typeface="微软雅黑" panose="020B0503020204020204" pitchFamily="34" charset="-122"/>
                <a:ea typeface="微软雅黑" panose="020B0503020204020204" pitchFamily="34" charset="-122"/>
              </a:rPr>
              <a:t>T2:</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publication1 isTitled“Pub1”</a:t>
            </a:r>
          </a:p>
          <a:p>
            <a:pPr>
              <a:lnSpc>
                <a:spcPct val="130000"/>
              </a:lnSpc>
            </a:pPr>
            <a:r>
              <a:rPr lang="en-US" dirty="0">
                <a:latin typeface="微软雅黑" panose="020B0503020204020204" pitchFamily="34" charset="-122"/>
                <a:ea typeface="微软雅黑" panose="020B0503020204020204" pitchFamily="34" charset="-122"/>
              </a:rPr>
              <a:t>T2:</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person2 </a:t>
            </a:r>
            <a:r>
              <a:rPr lang="en-US" altLang="zh-CN" dirty="0" err="1">
                <a:latin typeface="微软雅黑" panose="020B0503020204020204" pitchFamily="34" charset="-122"/>
                <a:ea typeface="微软雅黑" panose="020B0503020204020204" pitchFamily="34" charset="-122"/>
              </a:rPr>
              <a:t>isNamed</a:t>
            </a:r>
            <a:r>
              <a:rPr lang="en-US" altLang="zh-CN" dirty="0">
                <a:latin typeface="微软雅黑" panose="020B0503020204020204" pitchFamily="34" charset="-122"/>
                <a:ea typeface="微软雅黑" panose="020B0503020204020204" pitchFamily="34" charset="-122"/>
              </a:rPr>
              <a:t> “James”</a:t>
            </a:r>
          </a:p>
          <a:p>
            <a:pPr>
              <a:lnSpc>
                <a:spcPct val="130000"/>
              </a:lnSpc>
            </a:pPr>
            <a:r>
              <a:rPr lang="en-US" dirty="0">
                <a:latin typeface="微软雅黑" panose="020B0503020204020204" pitchFamily="34" charset="-122"/>
                <a:ea typeface="微软雅黑" panose="020B0503020204020204" pitchFamily="34" charset="-122"/>
              </a:rPr>
              <a:t>T2:</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publication2 has Author person2</a:t>
            </a:r>
          </a:p>
          <a:p>
            <a:pPr>
              <a:lnSpc>
                <a:spcPct val="130000"/>
              </a:lnSpc>
            </a:pPr>
            <a:r>
              <a:rPr lang="en-US" dirty="0">
                <a:latin typeface="微软雅黑" panose="020B0503020204020204" pitchFamily="34" charset="-122"/>
                <a:ea typeface="微软雅黑" panose="020B0503020204020204" pitchFamily="34" charset="-122"/>
              </a:rPr>
              <a:t>T2:</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publication2 </a:t>
            </a:r>
            <a:r>
              <a:rPr lang="en-US" altLang="zh-CN" dirty="0" err="1">
                <a:latin typeface="微软雅黑" panose="020B0503020204020204" pitchFamily="34" charset="-122"/>
                <a:ea typeface="微软雅黑" panose="020B0503020204020204" pitchFamily="34" charset="-122"/>
              </a:rPr>
              <a:t>isTitled</a:t>
            </a:r>
            <a:r>
              <a:rPr lang="en-US" altLang="zh-CN" dirty="0">
                <a:latin typeface="微软雅黑" panose="020B0503020204020204" pitchFamily="34" charset="-122"/>
                <a:ea typeface="微软雅黑" panose="020B0503020204020204" pitchFamily="34" charset="-122"/>
              </a:rPr>
              <a:t> “Pub2”</a:t>
            </a:r>
          </a:p>
          <a:p>
            <a:pPr>
              <a:lnSpc>
                <a:spcPct val="130000"/>
              </a:lnSpc>
            </a:pPr>
            <a:r>
              <a:rPr lang="en-US" dirty="0">
                <a:latin typeface="微软雅黑" panose="020B0503020204020204" pitchFamily="34" charset="-122"/>
                <a:ea typeface="微软雅黑" panose="020B0503020204020204" pitchFamily="34" charset="-122"/>
              </a:rPr>
              <a:t>T2:</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publication1 </a:t>
            </a:r>
            <a:r>
              <a:rPr lang="en-US" altLang="zh-CN" dirty="0" err="1">
                <a:latin typeface="微软雅黑" panose="020B0503020204020204" pitchFamily="34" charset="-122"/>
                <a:ea typeface="微软雅黑" panose="020B0503020204020204" pitchFamily="34" charset="-122"/>
              </a:rPr>
              <a:t>hasCitation</a:t>
            </a:r>
            <a:r>
              <a:rPr lang="en-US" altLang="zh-CN" dirty="0">
                <a:latin typeface="微软雅黑" panose="020B0503020204020204" pitchFamily="34" charset="-122"/>
                <a:ea typeface="微软雅黑" panose="020B0503020204020204" pitchFamily="34" charset="-122"/>
              </a:rPr>
              <a:t> publication2</a:t>
            </a:r>
            <a:endParaRPr lang="en-US" dirty="0">
              <a:latin typeface="微软雅黑" panose="020B0503020204020204" pitchFamily="34" charset="-122"/>
              <a:ea typeface="微软雅黑" panose="020B0503020204020204" pitchFamily="34" charset="-122"/>
            </a:endParaRPr>
          </a:p>
        </p:txBody>
      </p:sp>
      <p:sp>
        <p:nvSpPr>
          <p:cNvPr id="44" name="Arrow: Right 43">
            <a:extLst>
              <a:ext uri="{FF2B5EF4-FFF2-40B4-BE49-F238E27FC236}">
                <a16:creationId xmlns:a16="http://schemas.microsoft.com/office/drawing/2014/main" id="{2B6343E6-7A4D-4F51-B650-24326562199C}"/>
              </a:ext>
            </a:extLst>
          </p:cNvPr>
          <p:cNvSpPr/>
          <p:nvPr/>
        </p:nvSpPr>
        <p:spPr>
          <a:xfrm>
            <a:off x="5845186" y="3407398"/>
            <a:ext cx="432514" cy="4981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灯片编号占位符 11">
            <a:extLst>
              <a:ext uri="{FF2B5EF4-FFF2-40B4-BE49-F238E27FC236}">
                <a16:creationId xmlns:a16="http://schemas.microsoft.com/office/drawing/2014/main" id="{F5867298-428E-8548-B7D9-C72C6BEA4886}"/>
              </a:ext>
            </a:extLst>
          </p:cNvPr>
          <p:cNvSpPr>
            <a:spLocks noGrp="1"/>
          </p:cNvSpPr>
          <p:nvPr>
            <p:ph type="sldNum" sz="quarter" idx="12"/>
          </p:nvPr>
        </p:nvSpPr>
        <p:spPr/>
        <p:txBody>
          <a:bodyPr/>
          <a:lstStyle/>
          <a:p>
            <a:fld id="{B13F0FA4-29F4-4B1D-A16B-0D7169EBD889}" type="slidenum">
              <a:rPr lang="en-US" smtClean="0"/>
              <a:t>47</a:t>
            </a:fld>
            <a:endParaRPr lang="en-US" dirty="0"/>
          </a:p>
        </p:txBody>
      </p:sp>
    </p:spTree>
    <p:extLst>
      <p:ext uri="{BB962C8B-B14F-4D97-AF65-F5344CB8AC3E}">
        <p14:creationId xmlns:p14="http://schemas.microsoft.com/office/powerpoint/2010/main" val="40624041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F0E23-DA74-48A8-9418-9286DBA3BA3B}"/>
              </a:ext>
            </a:extLst>
          </p:cNvPr>
          <p:cNvSpPr>
            <a:spLocks noGrp="1"/>
          </p:cNvSpPr>
          <p:nvPr>
            <p:ph type="title"/>
          </p:nvPr>
        </p:nvSpPr>
        <p:spPr/>
        <p:txBody>
          <a:bodyPr/>
          <a:lstStyle/>
          <a:p>
            <a:r>
              <a:rPr lang="en-US" altLang="zh-CN" dirty="0"/>
              <a:t>3.3 </a:t>
            </a:r>
            <a:r>
              <a:rPr lang="zh-CN" altLang="en-US" dirty="0"/>
              <a:t>大数据的组织管理模式</a:t>
            </a:r>
            <a:endParaRPr lang="en-US" dirty="0"/>
          </a:p>
        </p:txBody>
      </p:sp>
      <p:sp>
        <p:nvSpPr>
          <p:cNvPr id="3" name="Content Placeholder 2">
            <a:extLst>
              <a:ext uri="{FF2B5EF4-FFF2-40B4-BE49-F238E27FC236}">
                <a16:creationId xmlns:a16="http://schemas.microsoft.com/office/drawing/2014/main" id="{CD7E2106-7B23-44FD-AD92-B89910448167}"/>
              </a:ext>
            </a:extLst>
          </p:cNvPr>
          <p:cNvSpPr>
            <a:spLocks noGrp="1"/>
          </p:cNvSpPr>
          <p:nvPr>
            <p:ph idx="1"/>
          </p:nvPr>
        </p:nvSpPr>
        <p:spPr/>
        <p:txBody>
          <a:bodyPr/>
          <a:lstStyle/>
          <a:p>
            <a:r>
              <a:rPr lang="zh-CN" altLang="en-US" dirty="0"/>
              <a:t>图数据库</a:t>
            </a:r>
            <a:endParaRPr lang="en-US" altLang="zh-CN" dirty="0"/>
          </a:p>
          <a:p>
            <a:pPr lvl="1"/>
            <a:r>
              <a:rPr lang="zh-CN" altLang="en-US" sz="2800" dirty="0"/>
              <a:t>根据数据组织方式分为四类</a:t>
            </a:r>
            <a:endParaRPr lang="en-US" altLang="zh-CN" sz="2800" dirty="0"/>
          </a:p>
          <a:p>
            <a:pPr marL="1008000" lvl="2"/>
            <a:r>
              <a:rPr lang="zh-CN" altLang="en-US" sz="2600" dirty="0"/>
              <a:t>三元组表</a:t>
            </a:r>
            <a:endParaRPr lang="en-US" altLang="zh-CN" sz="2600" dirty="0"/>
          </a:p>
          <a:p>
            <a:pPr marL="1008000" lvl="2"/>
            <a:r>
              <a:rPr lang="zh-CN" altLang="en-US" sz="2600" dirty="0"/>
              <a:t>属性表</a:t>
            </a:r>
            <a:endParaRPr lang="en-US" altLang="zh-CN" sz="2600" dirty="0"/>
          </a:p>
          <a:p>
            <a:pPr marL="1008000" lvl="2"/>
            <a:r>
              <a:rPr lang="zh-CN" altLang="en-US" sz="2600" dirty="0"/>
              <a:t>基于垂直划分的列存储引擎</a:t>
            </a:r>
            <a:endParaRPr lang="en-US" altLang="zh-CN" sz="2600" dirty="0"/>
          </a:p>
          <a:p>
            <a:pPr marL="1008000" lvl="2"/>
            <a:r>
              <a:rPr lang="zh-CN" altLang="en-US" sz="2600" dirty="0"/>
              <a:t>基于图的存储引擎</a:t>
            </a:r>
            <a:endParaRPr lang="en-US" sz="2600" dirty="0"/>
          </a:p>
        </p:txBody>
      </p:sp>
      <p:sp>
        <p:nvSpPr>
          <p:cNvPr id="4" name="灯片编号占位符 3">
            <a:extLst>
              <a:ext uri="{FF2B5EF4-FFF2-40B4-BE49-F238E27FC236}">
                <a16:creationId xmlns:a16="http://schemas.microsoft.com/office/drawing/2014/main" id="{D0B1138B-270D-B24D-9680-CEE3F3D87DE9}"/>
              </a:ext>
            </a:extLst>
          </p:cNvPr>
          <p:cNvSpPr>
            <a:spLocks noGrp="1"/>
          </p:cNvSpPr>
          <p:nvPr>
            <p:ph type="sldNum" sz="quarter" idx="12"/>
          </p:nvPr>
        </p:nvSpPr>
        <p:spPr/>
        <p:txBody>
          <a:bodyPr/>
          <a:lstStyle/>
          <a:p>
            <a:fld id="{B13F0FA4-29F4-4B1D-A16B-0D7169EBD889}" type="slidenum">
              <a:rPr lang="en-US" smtClean="0"/>
              <a:t>48</a:t>
            </a:fld>
            <a:endParaRPr lang="en-US" dirty="0"/>
          </a:p>
        </p:txBody>
      </p:sp>
    </p:spTree>
    <p:extLst>
      <p:ext uri="{BB962C8B-B14F-4D97-AF65-F5344CB8AC3E}">
        <p14:creationId xmlns:p14="http://schemas.microsoft.com/office/powerpoint/2010/main" val="19815901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7F754-002E-424F-A646-BC1967FA68F7}"/>
              </a:ext>
            </a:extLst>
          </p:cNvPr>
          <p:cNvSpPr>
            <a:spLocks noGrp="1"/>
          </p:cNvSpPr>
          <p:nvPr>
            <p:ph type="title"/>
          </p:nvPr>
        </p:nvSpPr>
        <p:spPr/>
        <p:txBody>
          <a:bodyPr/>
          <a:lstStyle/>
          <a:p>
            <a:r>
              <a:rPr lang="en-US" altLang="zh-CN" dirty="0"/>
              <a:t>3.3 </a:t>
            </a:r>
            <a:r>
              <a:rPr lang="zh-CN" altLang="en-US" dirty="0"/>
              <a:t>大数据的组织管理模式</a:t>
            </a:r>
            <a:endParaRPr lang="en-US" dirty="0"/>
          </a:p>
        </p:txBody>
      </p:sp>
      <p:sp>
        <p:nvSpPr>
          <p:cNvPr id="3" name="Content Placeholder 2">
            <a:extLst>
              <a:ext uri="{FF2B5EF4-FFF2-40B4-BE49-F238E27FC236}">
                <a16:creationId xmlns:a16="http://schemas.microsoft.com/office/drawing/2014/main" id="{E12DD2D8-4470-4786-B887-051C1C484120}"/>
              </a:ext>
            </a:extLst>
          </p:cNvPr>
          <p:cNvSpPr>
            <a:spLocks noGrp="1"/>
          </p:cNvSpPr>
          <p:nvPr>
            <p:ph idx="1"/>
          </p:nvPr>
        </p:nvSpPr>
        <p:spPr/>
        <p:txBody>
          <a:bodyPr/>
          <a:lstStyle/>
          <a:p>
            <a:r>
              <a:rPr lang="zh-CN" altLang="en-US" dirty="0"/>
              <a:t>图数据库：三元组表</a:t>
            </a:r>
            <a:endParaRPr lang="en-US" altLang="zh-CN" dirty="0"/>
          </a:p>
          <a:p>
            <a:pPr lvl="1"/>
            <a:r>
              <a:rPr lang="zh-CN" altLang="en-US" dirty="0"/>
              <a:t>将图数据的三个分量（两顶点和边）直接存储到一个含有三列数据列的大表</a:t>
            </a:r>
            <a:endParaRPr lang="en-US" altLang="zh-CN" dirty="0"/>
          </a:p>
          <a:p>
            <a:pPr lvl="1"/>
            <a:r>
              <a:rPr lang="en-US" altLang="zh-CN" dirty="0"/>
              <a:t>Jena</a:t>
            </a:r>
            <a:r>
              <a:rPr lang="zh-CN" altLang="en-US" dirty="0"/>
              <a:t>：利用传统关系数据库作为三元组存储后端引擎，将存储图数据所涉及的具体技术细节全部交给关系数据库去做</a:t>
            </a:r>
            <a:endParaRPr lang="en-US" altLang="zh-CN" dirty="0"/>
          </a:p>
          <a:p>
            <a:pPr lvl="1"/>
            <a:r>
              <a:rPr lang="en-US" altLang="zh-CN" dirty="0"/>
              <a:t>Sesame</a:t>
            </a:r>
            <a:r>
              <a:rPr lang="zh-CN" altLang="en-US" dirty="0"/>
              <a:t>：在具体存储数据时，使用关系数据库作为数据持久化的容器</a:t>
            </a:r>
            <a:endParaRPr lang="en-US" altLang="zh-CN" dirty="0"/>
          </a:p>
          <a:p>
            <a:pPr lvl="1"/>
            <a:r>
              <a:rPr lang="zh-CN" altLang="en-US" dirty="0"/>
              <a:t>优点：方便、简单、直接</a:t>
            </a:r>
            <a:endParaRPr lang="en-US" altLang="zh-CN" dirty="0"/>
          </a:p>
          <a:p>
            <a:pPr lvl="1"/>
            <a:r>
              <a:rPr lang="zh-CN" altLang="en-US" dirty="0"/>
              <a:t>缺点：存储规模很大时，关系数据库处理较多自连结，性能受影响；读写数据时，扫描定位数据开销远大于读写小规模数据表的性能开销</a:t>
            </a:r>
            <a:endParaRPr lang="en-US" altLang="zh-CN" dirty="0"/>
          </a:p>
          <a:p>
            <a:pPr lvl="1"/>
            <a:endParaRPr lang="en-US" altLang="zh-CN" dirty="0"/>
          </a:p>
          <a:p>
            <a:endParaRPr lang="en-US" dirty="0"/>
          </a:p>
        </p:txBody>
      </p:sp>
      <p:graphicFrame>
        <p:nvGraphicFramePr>
          <p:cNvPr id="5" name="Table 4">
            <a:extLst>
              <a:ext uri="{FF2B5EF4-FFF2-40B4-BE49-F238E27FC236}">
                <a16:creationId xmlns:a16="http://schemas.microsoft.com/office/drawing/2014/main" id="{CAA240D2-4C3E-4D92-A3C6-59F462C45F02}"/>
              </a:ext>
            </a:extLst>
          </p:cNvPr>
          <p:cNvGraphicFramePr>
            <a:graphicFrameLocks noGrp="1"/>
          </p:cNvGraphicFramePr>
          <p:nvPr>
            <p:extLst>
              <p:ext uri="{D42A27DB-BD31-4B8C-83A1-F6EECF244321}">
                <p14:modId xmlns:p14="http://schemas.microsoft.com/office/powerpoint/2010/main" val="2547415513"/>
              </p:ext>
            </p:extLst>
          </p:nvPr>
        </p:nvGraphicFramePr>
        <p:xfrm>
          <a:off x="3521122" y="4523763"/>
          <a:ext cx="5227983" cy="2346960"/>
        </p:xfrm>
        <a:graphic>
          <a:graphicData uri="http://schemas.openxmlformats.org/drawingml/2006/table">
            <a:tbl>
              <a:tblPr bandRow="1">
                <a:tableStyleId>{5C22544A-7EE6-4342-B048-85BDC9FD1C3A}</a:tableStyleId>
              </a:tblPr>
              <a:tblGrid>
                <a:gridCol w="1742661">
                  <a:extLst>
                    <a:ext uri="{9D8B030D-6E8A-4147-A177-3AD203B41FA5}">
                      <a16:colId xmlns:a16="http://schemas.microsoft.com/office/drawing/2014/main" val="3983559725"/>
                    </a:ext>
                  </a:extLst>
                </a:gridCol>
                <a:gridCol w="1742661">
                  <a:extLst>
                    <a:ext uri="{9D8B030D-6E8A-4147-A177-3AD203B41FA5}">
                      <a16:colId xmlns:a16="http://schemas.microsoft.com/office/drawing/2014/main" val="1413621598"/>
                    </a:ext>
                  </a:extLst>
                </a:gridCol>
                <a:gridCol w="1742661">
                  <a:extLst>
                    <a:ext uri="{9D8B030D-6E8A-4147-A177-3AD203B41FA5}">
                      <a16:colId xmlns:a16="http://schemas.microsoft.com/office/drawing/2014/main" val="4178789438"/>
                    </a:ext>
                  </a:extLst>
                </a:gridCol>
              </a:tblGrid>
              <a:tr h="306943">
                <a:tc>
                  <a:txBody>
                    <a:bodyPr/>
                    <a:lstStyle/>
                    <a:p>
                      <a:pPr algn="ctr"/>
                      <a:r>
                        <a:rPr lang="en-US" sz="1600" dirty="0"/>
                        <a:t>person1</a:t>
                      </a:r>
                    </a:p>
                  </a:txBody>
                  <a:tcPr/>
                </a:tc>
                <a:tc>
                  <a:txBody>
                    <a:bodyPr/>
                    <a:lstStyle/>
                    <a:p>
                      <a:pPr algn="ctr"/>
                      <a:r>
                        <a:rPr lang="en-US" sz="1600" dirty="0"/>
                        <a:t>“Tom”</a:t>
                      </a:r>
                    </a:p>
                  </a:txBody>
                  <a:tcPr/>
                </a:tc>
                <a:tc>
                  <a:txBody>
                    <a:bodyPr/>
                    <a:lstStyle/>
                    <a:p>
                      <a:pPr algn="ctr"/>
                      <a:r>
                        <a:rPr lang="en-US" sz="1600" dirty="0" err="1"/>
                        <a:t>isNamed</a:t>
                      </a:r>
                      <a:endParaRPr lang="en-US" sz="1600" dirty="0"/>
                    </a:p>
                  </a:txBody>
                  <a:tcPr/>
                </a:tc>
                <a:extLst>
                  <a:ext uri="{0D108BD9-81ED-4DB2-BD59-A6C34878D82A}">
                    <a16:rowId xmlns:a16="http://schemas.microsoft.com/office/drawing/2014/main" val="4007871139"/>
                  </a:ext>
                </a:extLst>
              </a:tr>
              <a:tr h="306943">
                <a:tc>
                  <a:txBody>
                    <a:bodyPr/>
                    <a:lstStyle/>
                    <a:p>
                      <a:pPr algn="ctr"/>
                      <a:r>
                        <a:rPr lang="en-US" sz="1600" dirty="0"/>
                        <a:t>person2</a:t>
                      </a:r>
                    </a:p>
                  </a:txBody>
                  <a:tcPr/>
                </a:tc>
                <a:tc>
                  <a:txBody>
                    <a:bodyPr/>
                    <a:lstStyle/>
                    <a:p>
                      <a:pPr algn="ctr"/>
                      <a:r>
                        <a:rPr lang="en-US" sz="1600" dirty="0"/>
                        <a:t>“James”</a:t>
                      </a:r>
                    </a:p>
                  </a:txBody>
                  <a:tcPr/>
                </a:tc>
                <a:tc>
                  <a:txBody>
                    <a:bodyPr/>
                    <a:lstStyle/>
                    <a:p>
                      <a:pPr algn="ctr"/>
                      <a:r>
                        <a:rPr lang="en-US" sz="1600" dirty="0" err="1"/>
                        <a:t>isNamed</a:t>
                      </a:r>
                      <a:endParaRPr lang="en-US" sz="1600" dirty="0"/>
                    </a:p>
                  </a:txBody>
                  <a:tcPr/>
                </a:tc>
                <a:extLst>
                  <a:ext uri="{0D108BD9-81ED-4DB2-BD59-A6C34878D82A}">
                    <a16:rowId xmlns:a16="http://schemas.microsoft.com/office/drawing/2014/main" val="3008255446"/>
                  </a:ext>
                </a:extLst>
              </a:tr>
              <a:tr h="306943">
                <a:tc>
                  <a:txBody>
                    <a:bodyPr/>
                    <a:lstStyle/>
                    <a:p>
                      <a:pPr algn="ctr"/>
                      <a:r>
                        <a:rPr lang="en-US" sz="1600" dirty="0"/>
                        <a:t>publication1</a:t>
                      </a:r>
                    </a:p>
                  </a:txBody>
                  <a:tcPr/>
                </a:tc>
                <a:tc>
                  <a:txBody>
                    <a:bodyPr/>
                    <a:lstStyle/>
                    <a:p>
                      <a:pPr algn="ctr"/>
                      <a:r>
                        <a:rPr lang="en-US" sz="1600" dirty="0"/>
                        <a:t>Pub1</a:t>
                      </a:r>
                    </a:p>
                  </a:txBody>
                  <a:tcPr/>
                </a:tc>
                <a:tc>
                  <a:txBody>
                    <a:bodyPr/>
                    <a:lstStyle/>
                    <a:p>
                      <a:pPr algn="ctr"/>
                      <a:r>
                        <a:rPr lang="en-US" sz="1600" dirty="0" err="1"/>
                        <a:t>isTitled</a:t>
                      </a:r>
                      <a:endParaRPr lang="en-US" sz="1600" dirty="0"/>
                    </a:p>
                  </a:txBody>
                  <a:tcPr/>
                </a:tc>
                <a:extLst>
                  <a:ext uri="{0D108BD9-81ED-4DB2-BD59-A6C34878D82A}">
                    <a16:rowId xmlns:a16="http://schemas.microsoft.com/office/drawing/2014/main" val="422530890"/>
                  </a:ext>
                </a:extLst>
              </a:tr>
              <a:tr h="3069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publication2</a:t>
                      </a:r>
                    </a:p>
                  </a:txBody>
                  <a:tcPr/>
                </a:tc>
                <a:tc>
                  <a:txBody>
                    <a:bodyPr/>
                    <a:lstStyle/>
                    <a:p>
                      <a:pPr algn="ctr"/>
                      <a:r>
                        <a:rPr lang="en-US" sz="1600" dirty="0"/>
                        <a:t>Pub2</a:t>
                      </a:r>
                    </a:p>
                  </a:txBody>
                  <a:tcPr/>
                </a:tc>
                <a:tc>
                  <a:txBody>
                    <a:bodyPr/>
                    <a:lstStyle/>
                    <a:p>
                      <a:pPr algn="ctr"/>
                      <a:r>
                        <a:rPr lang="en-US" sz="1600" dirty="0" err="1"/>
                        <a:t>isTitled</a:t>
                      </a:r>
                      <a:endParaRPr lang="en-US" sz="1600" dirty="0"/>
                    </a:p>
                  </a:txBody>
                  <a:tcPr/>
                </a:tc>
                <a:extLst>
                  <a:ext uri="{0D108BD9-81ED-4DB2-BD59-A6C34878D82A}">
                    <a16:rowId xmlns:a16="http://schemas.microsoft.com/office/drawing/2014/main" val="867163315"/>
                  </a:ext>
                </a:extLst>
              </a:tr>
              <a:tr h="306943">
                <a:tc>
                  <a:txBody>
                    <a:bodyPr/>
                    <a:lstStyle/>
                    <a:p>
                      <a:pPr algn="ctr"/>
                      <a:r>
                        <a:rPr lang="en-US" sz="1600" dirty="0"/>
                        <a:t>publication1</a:t>
                      </a:r>
                    </a:p>
                  </a:txBody>
                  <a:tcPr/>
                </a:tc>
                <a:tc>
                  <a:txBody>
                    <a:bodyPr/>
                    <a:lstStyle/>
                    <a:p>
                      <a:pPr algn="ctr"/>
                      <a:r>
                        <a:rPr lang="en-US" sz="1600" dirty="0"/>
                        <a:t>person1</a:t>
                      </a:r>
                    </a:p>
                  </a:txBody>
                  <a:tcPr/>
                </a:tc>
                <a:tc>
                  <a:txBody>
                    <a:bodyPr/>
                    <a:lstStyle/>
                    <a:p>
                      <a:pPr algn="ctr"/>
                      <a:r>
                        <a:rPr lang="en-US" sz="1600" dirty="0" err="1"/>
                        <a:t>hasAuthor</a:t>
                      </a:r>
                      <a:endParaRPr lang="en-US" sz="1600" dirty="0"/>
                    </a:p>
                  </a:txBody>
                  <a:tcPr/>
                </a:tc>
                <a:extLst>
                  <a:ext uri="{0D108BD9-81ED-4DB2-BD59-A6C34878D82A}">
                    <a16:rowId xmlns:a16="http://schemas.microsoft.com/office/drawing/2014/main" val="3854919863"/>
                  </a:ext>
                </a:extLst>
              </a:tr>
              <a:tr h="3069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publication2</a:t>
                      </a:r>
                    </a:p>
                  </a:txBody>
                  <a:tcPr/>
                </a:tc>
                <a:tc>
                  <a:txBody>
                    <a:bodyPr/>
                    <a:lstStyle/>
                    <a:p>
                      <a:pPr algn="ctr"/>
                      <a:r>
                        <a:rPr lang="en-US" sz="1600" dirty="0"/>
                        <a:t>persone2</a:t>
                      </a:r>
                    </a:p>
                  </a:txBody>
                  <a:tcPr/>
                </a:tc>
                <a:tc>
                  <a:txBody>
                    <a:bodyPr/>
                    <a:lstStyle/>
                    <a:p>
                      <a:pPr algn="ctr"/>
                      <a:r>
                        <a:rPr lang="en-US" sz="1600" dirty="0" err="1"/>
                        <a:t>hasAuthor</a:t>
                      </a:r>
                      <a:endParaRPr lang="en-US" sz="1600" dirty="0"/>
                    </a:p>
                  </a:txBody>
                  <a:tcPr/>
                </a:tc>
                <a:extLst>
                  <a:ext uri="{0D108BD9-81ED-4DB2-BD59-A6C34878D82A}">
                    <a16:rowId xmlns:a16="http://schemas.microsoft.com/office/drawing/2014/main" val="673054056"/>
                  </a:ext>
                </a:extLst>
              </a:tr>
              <a:tr h="306943">
                <a:tc>
                  <a:txBody>
                    <a:bodyPr/>
                    <a:lstStyle/>
                    <a:p>
                      <a:pPr algn="ctr"/>
                      <a:r>
                        <a:rPr lang="en-US" sz="1600" dirty="0"/>
                        <a:t>publication1</a:t>
                      </a:r>
                    </a:p>
                  </a:txBody>
                  <a:tcPr/>
                </a:tc>
                <a:tc>
                  <a:txBody>
                    <a:bodyPr/>
                    <a:lstStyle/>
                    <a:p>
                      <a:pPr algn="ctr"/>
                      <a:r>
                        <a:rPr lang="en-US" sz="1600" dirty="0"/>
                        <a:t>publication2</a:t>
                      </a:r>
                    </a:p>
                  </a:txBody>
                  <a:tcPr/>
                </a:tc>
                <a:tc>
                  <a:txBody>
                    <a:bodyPr/>
                    <a:lstStyle/>
                    <a:p>
                      <a:pPr algn="ctr"/>
                      <a:r>
                        <a:rPr lang="en-US" sz="1600" dirty="0" err="1"/>
                        <a:t>hasCitation</a:t>
                      </a:r>
                      <a:endParaRPr lang="en-US" sz="1600" dirty="0"/>
                    </a:p>
                  </a:txBody>
                  <a:tcPr/>
                </a:tc>
                <a:extLst>
                  <a:ext uri="{0D108BD9-81ED-4DB2-BD59-A6C34878D82A}">
                    <a16:rowId xmlns:a16="http://schemas.microsoft.com/office/drawing/2014/main" val="1080994763"/>
                  </a:ext>
                </a:extLst>
              </a:tr>
            </a:tbl>
          </a:graphicData>
        </a:graphic>
      </p:graphicFrame>
      <p:sp>
        <p:nvSpPr>
          <p:cNvPr id="4" name="灯片编号占位符 3">
            <a:extLst>
              <a:ext uri="{FF2B5EF4-FFF2-40B4-BE49-F238E27FC236}">
                <a16:creationId xmlns:a16="http://schemas.microsoft.com/office/drawing/2014/main" id="{DBAAC47F-FC93-814D-9C04-7A105541A66C}"/>
              </a:ext>
            </a:extLst>
          </p:cNvPr>
          <p:cNvSpPr>
            <a:spLocks noGrp="1"/>
          </p:cNvSpPr>
          <p:nvPr>
            <p:ph type="sldNum" sz="quarter" idx="12"/>
          </p:nvPr>
        </p:nvSpPr>
        <p:spPr/>
        <p:txBody>
          <a:bodyPr/>
          <a:lstStyle/>
          <a:p>
            <a:fld id="{B13F0FA4-29F4-4B1D-A16B-0D7169EBD889}" type="slidenum">
              <a:rPr lang="en-US" smtClean="0"/>
              <a:t>49</a:t>
            </a:fld>
            <a:endParaRPr lang="en-US" dirty="0"/>
          </a:p>
        </p:txBody>
      </p:sp>
    </p:spTree>
    <p:extLst>
      <p:ext uri="{BB962C8B-B14F-4D97-AF65-F5344CB8AC3E}">
        <p14:creationId xmlns:p14="http://schemas.microsoft.com/office/powerpoint/2010/main" val="2982487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73ED0-16F1-4B62-8367-2DC6341DF57C}"/>
              </a:ext>
            </a:extLst>
          </p:cNvPr>
          <p:cNvSpPr>
            <a:spLocks noGrp="1"/>
          </p:cNvSpPr>
          <p:nvPr>
            <p:ph type="title"/>
          </p:nvPr>
        </p:nvSpPr>
        <p:spPr/>
        <p:txBody>
          <a:bodyPr/>
          <a:lstStyle/>
          <a:p>
            <a:r>
              <a:rPr lang="en-US" altLang="zh-CN" dirty="0"/>
              <a:t>3.1 </a:t>
            </a:r>
            <a:r>
              <a:rPr lang="zh-CN" altLang="en-US" dirty="0"/>
              <a:t>大数据管理挑战</a:t>
            </a:r>
            <a:endParaRPr lang="en-US" dirty="0"/>
          </a:p>
        </p:txBody>
      </p:sp>
      <p:sp>
        <p:nvSpPr>
          <p:cNvPr id="3" name="Content Placeholder 2">
            <a:extLst>
              <a:ext uri="{FF2B5EF4-FFF2-40B4-BE49-F238E27FC236}">
                <a16:creationId xmlns:a16="http://schemas.microsoft.com/office/drawing/2014/main" id="{40EE0923-0627-48A6-865F-51C20D38B244}"/>
              </a:ext>
            </a:extLst>
          </p:cNvPr>
          <p:cNvSpPr>
            <a:spLocks noGrp="1"/>
          </p:cNvSpPr>
          <p:nvPr>
            <p:ph idx="1"/>
          </p:nvPr>
        </p:nvSpPr>
        <p:spPr>
          <a:xfrm>
            <a:off x="680483" y="1160757"/>
            <a:ext cx="10930269" cy="2039644"/>
          </a:xfrm>
        </p:spPr>
        <p:txBody>
          <a:bodyPr/>
          <a:lstStyle/>
          <a:p>
            <a:r>
              <a:rPr lang="zh-CN" altLang="en-US" dirty="0"/>
              <a:t>面向数据管理的大数据特征：多样的数据类型</a:t>
            </a:r>
            <a:endParaRPr lang="en-US" altLang="zh-CN" dirty="0"/>
          </a:p>
          <a:p>
            <a:pPr lvl="1"/>
            <a:r>
              <a:rPr lang="zh-CN" altLang="en-US" dirty="0"/>
              <a:t>结构化数据：数据间有很强的因果关系</a:t>
            </a:r>
            <a:endParaRPr lang="en-US" altLang="zh-CN" dirty="0"/>
          </a:p>
          <a:p>
            <a:pPr lvl="1"/>
            <a:r>
              <a:rPr lang="zh-CN" altLang="en-US" dirty="0"/>
              <a:t>半结构化数据：数据间因果关系较弱</a:t>
            </a:r>
            <a:endParaRPr lang="en-US" altLang="zh-CN" dirty="0"/>
          </a:p>
          <a:p>
            <a:pPr lvl="1"/>
            <a:r>
              <a:rPr lang="zh-CN" altLang="en-US" dirty="0"/>
              <a:t>非结构化数据：数据间无因果关系</a:t>
            </a:r>
            <a:endParaRPr lang="en-US" dirty="0"/>
          </a:p>
        </p:txBody>
      </p:sp>
      <p:grpSp>
        <p:nvGrpSpPr>
          <p:cNvPr id="5" name="组合 4">
            <a:extLst>
              <a:ext uri="{FF2B5EF4-FFF2-40B4-BE49-F238E27FC236}">
                <a16:creationId xmlns:a16="http://schemas.microsoft.com/office/drawing/2014/main" id="{70B598E6-F46A-42E5-80FC-875A3611BC24}"/>
              </a:ext>
            </a:extLst>
          </p:cNvPr>
          <p:cNvGrpSpPr/>
          <p:nvPr/>
        </p:nvGrpSpPr>
        <p:grpSpPr>
          <a:xfrm>
            <a:off x="1149350" y="3934460"/>
            <a:ext cx="9968865" cy="2069465"/>
            <a:chOff x="2063" y="5523"/>
            <a:chExt cx="15699" cy="3259"/>
          </a:xfrm>
        </p:grpSpPr>
        <p:sp>
          <p:nvSpPr>
            <p:cNvPr id="7" name="圆角矩形 32">
              <a:extLst>
                <a:ext uri="{FF2B5EF4-FFF2-40B4-BE49-F238E27FC236}">
                  <a16:creationId xmlns:a16="http://schemas.microsoft.com/office/drawing/2014/main" id="{5B5F657D-1D44-4581-B7B5-90C6B40A58B4}"/>
                </a:ext>
              </a:extLst>
            </p:cNvPr>
            <p:cNvSpPr/>
            <p:nvPr/>
          </p:nvSpPr>
          <p:spPr>
            <a:xfrm>
              <a:off x="10378" y="5523"/>
              <a:ext cx="7384" cy="3259"/>
            </a:xfrm>
            <a:prstGeom prst="roundRect">
              <a:avLst/>
            </a:prstGeom>
            <a:solidFill>
              <a:schemeClr val="accent4">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r"/>
              <a:r>
                <a:rPr lang="zh-CN" altLang="en-US" sz="2000" b="1"/>
                <a:t>非结构化数据</a:t>
              </a:r>
            </a:p>
          </p:txBody>
        </p:sp>
        <p:sp>
          <p:nvSpPr>
            <p:cNvPr id="8" name="圆角矩形 21">
              <a:extLst>
                <a:ext uri="{FF2B5EF4-FFF2-40B4-BE49-F238E27FC236}">
                  <a16:creationId xmlns:a16="http://schemas.microsoft.com/office/drawing/2014/main" id="{04BBB20B-CEA5-47A6-BFFB-A4BEF44B58CE}"/>
                </a:ext>
              </a:extLst>
            </p:cNvPr>
            <p:cNvSpPr/>
            <p:nvPr/>
          </p:nvSpPr>
          <p:spPr>
            <a:xfrm>
              <a:off x="2063" y="7382"/>
              <a:ext cx="7247" cy="14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r"/>
              <a:r>
                <a:rPr lang="zh-CN" altLang="en-US" sz="2000" b="1"/>
                <a:t>半结构化数据</a:t>
              </a:r>
            </a:p>
          </p:txBody>
        </p:sp>
        <p:grpSp>
          <p:nvGrpSpPr>
            <p:cNvPr id="9" name="组合 8">
              <a:extLst>
                <a:ext uri="{FF2B5EF4-FFF2-40B4-BE49-F238E27FC236}">
                  <a16:creationId xmlns:a16="http://schemas.microsoft.com/office/drawing/2014/main" id="{F3921253-7801-47D5-A656-368E95F8E4AB}"/>
                </a:ext>
              </a:extLst>
            </p:cNvPr>
            <p:cNvGrpSpPr/>
            <p:nvPr/>
          </p:nvGrpSpPr>
          <p:grpSpPr>
            <a:xfrm>
              <a:off x="2063" y="5523"/>
              <a:ext cx="7249" cy="1723"/>
              <a:chOff x="3379" y="7141"/>
              <a:chExt cx="6247" cy="1723"/>
            </a:xfrm>
          </p:grpSpPr>
          <p:sp>
            <p:nvSpPr>
              <p:cNvPr id="19" name="圆角矩形 10">
                <a:extLst>
                  <a:ext uri="{FF2B5EF4-FFF2-40B4-BE49-F238E27FC236}">
                    <a16:creationId xmlns:a16="http://schemas.microsoft.com/office/drawing/2014/main" id="{CBEB2BD8-CE9F-429B-AF81-08DF82F4614C}"/>
                  </a:ext>
                </a:extLst>
              </p:cNvPr>
              <p:cNvSpPr/>
              <p:nvPr/>
            </p:nvSpPr>
            <p:spPr>
              <a:xfrm>
                <a:off x="3379" y="7141"/>
                <a:ext cx="6247" cy="14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r"/>
                <a:r>
                  <a:rPr lang="zh-CN" altLang="en-US" sz="2000" b="1">
                    <a:solidFill>
                      <a:schemeClr val="bg1"/>
                    </a:solidFill>
                  </a:rPr>
                  <a:t>结构化数据</a:t>
                </a:r>
              </a:p>
            </p:txBody>
          </p:sp>
          <p:pic>
            <p:nvPicPr>
              <p:cNvPr id="20" name="图片 19" descr="C:/Users/ADMINI~1/AppData/Local/Temp/kaimatting/20200714121255/output_aiMatting_20200714121258.pngoutput_aiMatting_20200714121258">
                <a:extLst>
                  <a:ext uri="{FF2B5EF4-FFF2-40B4-BE49-F238E27FC236}">
                    <a16:creationId xmlns:a16="http://schemas.microsoft.com/office/drawing/2014/main" id="{D73D5383-D875-42F5-9B16-AB8C951ABB10}"/>
                  </a:ext>
                </a:extLst>
              </p:cNvPr>
              <p:cNvPicPr>
                <a:picLocks noChangeAspect="1"/>
              </p:cNvPicPr>
              <p:nvPr/>
            </p:nvPicPr>
            <p:blipFill>
              <a:blip r:embed="rId2"/>
              <a:stretch>
                <a:fillRect/>
              </a:stretch>
            </p:blipFill>
            <p:spPr>
              <a:xfrm>
                <a:off x="3816" y="7447"/>
                <a:ext cx="828" cy="828"/>
              </a:xfrm>
              <a:prstGeom prst="rect">
                <a:avLst/>
              </a:prstGeom>
            </p:spPr>
          </p:pic>
          <p:pic>
            <p:nvPicPr>
              <p:cNvPr id="21" name="图片 20" descr="C:/Users/ADMINI~1/AppData/Local/Temp/kaimatting/20200714121248/output_aiMatting_20200714121252.pngoutput_aiMatting_20200714121252">
                <a:extLst>
                  <a:ext uri="{FF2B5EF4-FFF2-40B4-BE49-F238E27FC236}">
                    <a16:creationId xmlns:a16="http://schemas.microsoft.com/office/drawing/2014/main" id="{FA41DF1E-7245-4A58-A305-2FA40E652EFE}"/>
                  </a:ext>
                </a:extLst>
              </p:cNvPr>
              <p:cNvPicPr>
                <a:picLocks noChangeAspect="1"/>
              </p:cNvPicPr>
              <p:nvPr/>
            </p:nvPicPr>
            <p:blipFill>
              <a:blip r:embed="rId3">
                <a:clrChange>
                  <a:clrFrom>
                    <a:srgbClr val="A4B1A7">
                      <a:alpha val="100000"/>
                    </a:srgbClr>
                  </a:clrFrom>
                  <a:clrTo>
                    <a:srgbClr val="A4B1A7">
                      <a:alpha val="100000"/>
                      <a:alpha val="0"/>
                    </a:srgbClr>
                  </a:clrTo>
                </a:clrChange>
              </a:blip>
              <a:stretch>
                <a:fillRect/>
              </a:stretch>
            </p:blipFill>
            <p:spPr>
              <a:xfrm>
                <a:off x="4939" y="7395"/>
                <a:ext cx="976" cy="931"/>
              </a:xfrm>
              <a:prstGeom prst="rect">
                <a:avLst/>
              </a:prstGeom>
            </p:spPr>
          </p:pic>
          <p:pic>
            <p:nvPicPr>
              <p:cNvPr id="22" name="图片 21" descr="C:/Users/ADMINI~1/AppData/Local/Temp/kaimatting/20200714121238/output_aiMatting_20200714121241.pngoutput_aiMatting_20200714121241">
                <a:extLst>
                  <a:ext uri="{FF2B5EF4-FFF2-40B4-BE49-F238E27FC236}">
                    <a16:creationId xmlns:a16="http://schemas.microsoft.com/office/drawing/2014/main" id="{7D5A9962-BC8B-47EE-8F7E-0897A896A0C1}"/>
                  </a:ext>
                </a:extLst>
              </p:cNvPr>
              <p:cNvPicPr>
                <a:picLocks noChangeAspect="1"/>
              </p:cNvPicPr>
              <p:nvPr/>
            </p:nvPicPr>
            <p:blipFill>
              <a:blip r:embed="rId4"/>
              <a:stretch>
                <a:fillRect/>
              </a:stretch>
            </p:blipFill>
            <p:spPr>
              <a:xfrm>
                <a:off x="5797" y="7447"/>
                <a:ext cx="1411" cy="1417"/>
              </a:xfrm>
              <a:prstGeom prst="rect">
                <a:avLst/>
              </a:prstGeom>
            </p:spPr>
          </p:pic>
        </p:grpSp>
        <p:pic>
          <p:nvPicPr>
            <p:cNvPr id="10" name="图片 9" descr="C:/Users/ADMINI~1/AppData/Local/Temp/kaimatting/20200714121602/output_aiMatting_20200714121605.pngoutput_aiMatting_20200714121605">
              <a:extLst>
                <a:ext uri="{FF2B5EF4-FFF2-40B4-BE49-F238E27FC236}">
                  <a16:creationId xmlns:a16="http://schemas.microsoft.com/office/drawing/2014/main" id="{83614A74-3017-4B8D-A5FB-CB4BD368F45C}"/>
                </a:ext>
              </a:extLst>
            </p:cNvPr>
            <p:cNvPicPr>
              <a:picLocks noChangeAspect="1"/>
            </p:cNvPicPr>
            <p:nvPr/>
          </p:nvPicPr>
          <p:blipFill>
            <a:blip r:embed="rId5"/>
            <a:stretch>
              <a:fillRect/>
            </a:stretch>
          </p:blipFill>
          <p:spPr>
            <a:xfrm>
              <a:off x="2394" y="7577"/>
              <a:ext cx="828" cy="829"/>
            </a:xfrm>
            <a:prstGeom prst="rect">
              <a:avLst/>
            </a:prstGeom>
          </p:spPr>
        </p:pic>
        <p:pic>
          <p:nvPicPr>
            <p:cNvPr id="11" name="图片 10" descr="C:/Users/ADMINI~1/AppData/Local/Temp/kaimatting/20200714121701/output_aiMatting_20200714121704.pngoutput_aiMatting_20200714121704">
              <a:extLst>
                <a:ext uri="{FF2B5EF4-FFF2-40B4-BE49-F238E27FC236}">
                  <a16:creationId xmlns:a16="http://schemas.microsoft.com/office/drawing/2014/main" id="{500CF6D3-EC33-4974-885C-3192D4F6E293}"/>
                </a:ext>
              </a:extLst>
            </p:cNvPr>
            <p:cNvPicPr>
              <a:picLocks noChangeAspect="1"/>
            </p:cNvPicPr>
            <p:nvPr/>
          </p:nvPicPr>
          <p:blipFill>
            <a:blip r:embed="rId6"/>
            <a:stretch>
              <a:fillRect/>
            </a:stretch>
          </p:blipFill>
          <p:spPr>
            <a:xfrm>
              <a:off x="3531" y="7577"/>
              <a:ext cx="828" cy="828"/>
            </a:xfrm>
            <a:prstGeom prst="rect">
              <a:avLst/>
            </a:prstGeom>
          </p:spPr>
        </p:pic>
        <p:pic>
          <p:nvPicPr>
            <p:cNvPr id="12" name="图片 11" descr="C:/Users/ADMINI~1/AppData/Local/Temp/kaimatting/20200714121740/output_aiMatting_20200714121743.pngoutput_aiMatting_20200714121743">
              <a:extLst>
                <a:ext uri="{FF2B5EF4-FFF2-40B4-BE49-F238E27FC236}">
                  <a16:creationId xmlns:a16="http://schemas.microsoft.com/office/drawing/2014/main" id="{3D404D24-8347-4623-930B-142CD6FA7DF3}"/>
                </a:ext>
              </a:extLst>
            </p:cNvPr>
            <p:cNvPicPr>
              <a:picLocks noChangeAspect="1"/>
            </p:cNvPicPr>
            <p:nvPr/>
          </p:nvPicPr>
          <p:blipFill>
            <a:blip r:embed="rId7"/>
            <a:stretch>
              <a:fillRect/>
            </a:stretch>
          </p:blipFill>
          <p:spPr>
            <a:xfrm>
              <a:off x="4509" y="7747"/>
              <a:ext cx="924" cy="488"/>
            </a:xfrm>
            <a:prstGeom prst="rect">
              <a:avLst/>
            </a:prstGeom>
          </p:spPr>
        </p:pic>
        <p:pic>
          <p:nvPicPr>
            <p:cNvPr id="13" name="图片 12" descr="C:/Users/ADMINI~1/AppData/Local/Temp/kaimatting/20200714121809/output_aiMatting_20200714121811.pngoutput_aiMatting_20200714121811">
              <a:extLst>
                <a:ext uri="{FF2B5EF4-FFF2-40B4-BE49-F238E27FC236}">
                  <a16:creationId xmlns:a16="http://schemas.microsoft.com/office/drawing/2014/main" id="{656D4EDD-3FC7-4031-ABF5-87A54677887E}"/>
                </a:ext>
              </a:extLst>
            </p:cNvPr>
            <p:cNvPicPr>
              <a:picLocks noChangeAspect="1"/>
            </p:cNvPicPr>
            <p:nvPr/>
          </p:nvPicPr>
          <p:blipFill>
            <a:blip r:embed="rId8"/>
            <a:stretch>
              <a:fillRect/>
            </a:stretch>
          </p:blipFill>
          <p:spPr>
            <a:xfrm>
              <a:off x="5678" y="7577"/>
              <a:ext cx="828" cy="828"/>
            </a:xfrm>
            <a:prstGeom prst="rect">
              <a:avLst/>
            </a:prstGeom>
          </p:spPr>
        </p:pic>
        <p:pic>
          <p:nvPicPr>
            <p:cNvPr id="14" name="图片 13" descr="C:/Users/ADMINI~1/AppData/Local/Temp/kaimatting/20200714123100/output_aiMatting_20200714123105.pngoutput_aiMatting_20200714123105">
              <a:extLst>
                <a:ext uri="{FF2B5EF4-FFF2-40B4-BE49-F238E27FC236}">
                  <a16:creationId xmlns:a16="http://schemas.microsoft.com/office/drawing/2014/main" id="{3580DEB9-318D-44AF-B71B-0AE82D15BEB5}"/>
                </a:ext>
              </a:extLst>
            </p:cNvPr>
            <p:cNvPicPr>
              <a:picLocks noChangeAspect="1"/>
            </p:cNvPicPr>
            <p:nvPr/>
          </p:nvPicPr>
          <p:blipFill>
            <a:blip r:embed="rId9"/>
            <a:stretch>
              <a:fillRect/>
            </a:stretch>
          </p:blipFill>
          <p:spPr>
            <a:xfrm>
              <a:off x="10848" y="5777"/>
              <a:ext cx="4665" cy="1065"/>
            </a:xfrm>
            <a:prstGeom prst="rect">
              <a:avLst/>
            </a:prstGeom>
          </p:spPr>
        </p:pic>
        <p:pic>
          <p:nvPicPr>
            <p:cNvPr id="15" name="图片 14" descr="C:/Users/ADMINI~1/AppData/Local/Temp/kaimatting/20200714122456/output_aiMatting_20200714122459.pngoutput_aiMatting_20200714122459">
              <a:extLst>
                <a:ext uri="{FF2B5EF4-FFF2-40B4-BE49-F238E27FC236}">
                  <a16:creationId xmlns:a16="http://schemas.microsoft.com/office/drawing/2014/main" id="{B6B43C74-B1B6-4C7B-8D73-E1DC8C8FB7D8}"/>
                </a:ext>
              </a:extLst>
            </p:cNvPr>
            <p:cNvPicPr>
              <a:picLocks noChangeAspect="1"/>
            </p:cNvPicPr>
            <p:nvPr/>
          </p:nvPicPr>
          <p:blipFill>
            <a:blip r:embed="rId10"/>
            <a:stretch>
              <a:fillRect/>
            </a:stretch>
          </p:blipFill>
          <p:spPr>
            <a:xfrm>
              <a:off x="10848" y="7382"/>
              <a:ext cx="846" cy="895"/>
            </a:xfrm>
            <a:prstGeom prst="rect">
              <a:avLst/>
            </a:prstGeom>
          </p:spPr>
        </p:pic>
        <p:pic>
          <p:nvPicPr>
            <p:cNvPr id="16" name="图片 15" descr="C:/Users/ADMINI~1/AppData/Local/Temp/kaimatting/20200714122803/output_aiMatting_20200714122807.pngoutput_aiMatting_20200714122807">
              <a:extLst>
                <a:ext uri="{FF2B5EF4-FFF2-40B4-BE49-F238E27FC236}">
                  <a16:creationId xmlns:a16="http://schemas.microsoft.com/office/drawing/2014/main" id="{42287010-603B-4BF4-92E5-80A374DB6E1F}"/>
                </a:ext>
              </a:extLst>
            </p:cNvPr>
            <p:cNvPicPr>
              <a:picLocks noChangeAspect="1"/>
            </p:cNvPicPr>
            <p:nvPr/>
          </p:nvPicPr>
          <p:blipFill>
            <a:blip r:embed="rId11"/>
            <a:stretch>
              <a:fillRect/>
            </a:stretch>
          </p:blipFill>
          <p:spPr>
            <a:xfrm>
              <a:off x="11973" y="7381"/>
              <a:ext cx="1007" cy="896"/>
            </a:xfrm>
            <a:prstGeom prst="rect">
              <a:avLst/>
            </a:prstGeom>
          </p:spPr>
        </p:pic>
        <p:pic>
          <p:nvPicPr>
            <p:cNvPr id="17" name="图片 16" descr="C:/Users/ADMINI~1/AppData/Local/Temp/kaimatting/20200714122915/output_aiMatting_20200714122918.pngoutput_aiMatting_20200714122918">
              <a:extLst>
                <a:ext uri="{FF2B5EF4-FFF2-40B4-BE49-F238E27FC236}">
                  <a16:creationId xmlns:a16="http://schemas.microsoft.com/office/drawing/2014/main" id="{C0465942-5BD3-448B-B472-3690583032F6}"/>
                </a:ext>
              </a:extLst>
            </p:cNvPr>
            <p:cNvPicPr>
              <a:picLocks noChangeAspect="1"/>
            </p:cNvPicPr>
            <p:nvPr/>
          </p:nvPicPr>
          <p:blipFill>
            <a:blip r:embed="rId12"/>
            <a:stretch>
              <a:fillRect/>
            </a:stretch>
          </p:blipFill>
          <p:spPr>
            <a:xfrm>
              <a:off x="13241" y="7381"/>
              <a:ext cx="923" cy="895"/>
            </a:xfrm>
            <a:prstGeom prst="rect">
              <a:avLst/>
            </a:prstGeom>
          </p:spPr>
        </p:pic>
        <p:pic>
          <p:nvPicPr>
            <p:cNvPr id="18" name="图片 17" descr="C:/Users/ADMINI~1/AppData/Local/Temp/kaimatting/20200714123004/output_aiMatting_20200714123007.pngoutput_aiMatting_20200714123007">
              <a:extLst>
                <a:ext uri="{FF2B5EF4-FFF2-40B4-BE49-F238E27FC236}">
                  <a16:creationId xmlns:a16="http://schemas.microsoft.com/office/drawing/2014/main" id="{3261A481-44F2-4B3E-9B94-C2A7ED4C92E2}"/>
                </a:ext>
              </a:extLst>
            </p:cNvPr>
            <p:cNvPicPr>
              <a:picLocks noChangeAspect="1"/>
            </p:cNvPicPr>
            <p:nvPr/>
          </p:nvPicPr>
          <p:blipFill>
            <a:blip r:embed="rId13"/>
            <a:srcRect l="-2273" t="-9333" r="2273" b="9333"/>
            <a:stretch>
              <a:fillRect/>
            </a:stretch>
          </p:blipFill>
          <p:spPr>
            <a:xfrm>
              <a:off x="14417" y="7281"/>
              <a:ext cx="1320" cy="1125"/>
            </a:xfrm>
            <a:prstGeom prst="rect">
              <a:avLst/>
            </a:prstGeom>
          </p:spPr>
        </p:pic>
      </p:grpSp>
      <p:cxnSp>
        <p:nvCxnSpPr>
          <p:cNvPr id="23" name="直接连接符 22">
            <a:extLst>
              <a:ext uri="{FF2B5EF4-FFF2-40B4-BE49-F238E27FC236}">
                <a16:creationId xmlns:a16="http://schemas.microsoft.com/office/drawing/2014/main" id="{53AC98DD-C350-4BF9-A9F7-2F274D067ED3}"/>
              </a:ext>
            </a:extLst>
          </p:cNvPr>
          <p:cNvCxnSpPr/>
          <p:nvPr/>
        </p:nvCxnSpPr>
        <p:spPr>
          <a:xfrm>
            <a:off x="379730" y="6558915"/>
            <a:ext cx="11507470" cy="0"/>
          </a:xfrm>
          <a:prstGeom prst="line">
            <a:avLst/>
          </a:prstGeom>
        </p:spPr>
        <p:style>
          <a:lnRef idx="3">
            <a:schemeClr val="dk1"/>
          </a:lnRef>
          <a:fillRef idx="0">
            <a:schemeClr val="dk1"/>
          </a:fillRef>
          <a:effectRef idx="2">
            <a:schemeClr val="dk1"/>
          </a:effectRef>
          <a:fontRef idx="minor">
            <a:schemeClr val="tx1"/>
          </a:fontRef>
        </p:style>
      </p:cxnSp>
      <p:sp>
        <p:nvSpPr>
          <p:cNvPr id="4" name="灯片编号占位符 3">
            <a:extLst>
              <a:ext uri="{FF2B5EF4-FFF2-40B4-BE49-F238E27FC236}">
                <a16:creationId xmlns:a16="http://schemas.microsoft.com/office/drawing/2014/main" id="{239ED7A6-D872-8842-A03D-4F4DD9636C51}"/>
              </a:ext>
            </a:extLst>
          </p:cNvPr>
          <p:cNvSpPr>
            <a:spLocks noGrp="1"/>
          </p:cNvSpPr>
          <p:nvPr>
            <p:ph type="sldNum" sz="quarter" idx="12"/>
          </p:nvPr>
        </p:nvSpPr>
        <p:spPr/>
        <p:txBody>
          <a:bodyPr/>
          <a:lstStyle/>
          <a:p>
            <a:fld id="{B13F0FA4-29F4-4B1D-A16B-0D7169EBD889}" type="slidenum">
              <a:rPr lang="en-US" smtClean="0"/>
              <a:t>5</a:t>
            </a:fld>
            <a:endParaRPr lang="en-US" dirty="0"/>
          </a:p>
        </p:txBody>
      </p:sp>
    </p:spTree>
    <p:extLst>
      <p:ext uri="{BB962C8B-B14F-4D97-AF65-F5344CB8AC3E}">
        <p14:creationId xmlns:p14="http://schemas.microsoft.com/office/powerpoint/2010/main" val="15537257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3CA24-EEA8-406B-89A5-0B53472459CD}"/>
              </a:ext>
            </a:extLst>
          </p:cNvPr>
          <p:cNvSpPr>
            <a:spLocks noGrp="1"/>
          </p:cNvSpPr>
          <p:nvPr>
            <p:ph type="title"/>
          </p:nvPr>
        </p:nvSpPr>
        <p:spPr/>
        <p:txBody>
          <a:bodyPr/>
          <a:lstStyle/>
          <a:p>
            <a:r>
              <a:rPr lang="en-US" altLang="zh-CN" dirty="0"/>
              <a:t>3.3 </a:t>
            </a:r>
            <a:r>
              <a:rPr lang="zh-CN" altLang="en-US" dirty="0"/>
              <a:t>大数据的组织管理模式</a:t>
            </a:r>
            <a:endParaRPr lang="en-US" dirty="0"/>
          </a:p>
        </p:txBody>
      </p:sp>
      <p:sp>
        <p:nvSpPr>
          <p:cNvPr id="3" name="Content Placeholder 2">
            <a:extLst>
              <a:ext uri="{FF2B5EF4-FFF2-40B4-BE49-F238E27FC236}">
                <a16:creationId xmlns:a16="http://schemas.microsoft.com/office/drawing/2014/main" id="{5B87FEEF-4146-4C5C-AD0D-9D35B7777395}"/>
              </a:ext>
            </a:extLst>
          </p:cNvPr>
          <p:cNvSpPr>
            <a:spLocks noGrp="1"/>
          </p:cNvSpPr>
          <p:nvPr>
            <p:ph idx="1"/>
          </p:nvPr>
        </p:nvSpPr>
        <p:spPr>
          <a:xfrm>
            <a:off x="680483" y="978194"/>
            <a:ext cx="10930269" cy="5016207"/>
          </a:xfrm>
        </p:spPr>
        <p:txBody>
          <a:bodyPr/>
          <a:lstStyle/>
          <a:p>
            <a:r>
              <a:rPr lang="zh-CN" altLang="en-US" dirty="0"/>
              <a:t>图数据库：属性表</a:t>
            </a:r>
            <a:endParaRPr lang="en-US" altLang="zh-CN" dirty="0"/>
          </a:p>
          <a:p>
            <a:pPr lvl="1"/>
            <a:r>
              <a:rPr lang="zh-CN" altLang="en-US" dirty="0"/>
              <a:t>使用一个或多个含有较多列的表来表示图数据，表列的数目和图数据中属性的个数相同</a:t>
            </a:r>
            <a:endParaRPr lang="en-US" altLang="zh-CN" dirty="0"/>
          </a:p>
          <a:p>
            <a:pPr lvl="1"/>
            <a:r>
              <a:rPr lang="zh-CN" altLang="en-US" dirty="0"/>
              <a:t>相比三元组表，属性表要“肥”很多，因此称为宽表。宽表第一列通常对应的是实体，即关系数据库中的关键字</a:t>
            </a:r>
            <a:endParaRPr lang="en-US" altLang="zh-CN" dirty="0"/>
          </a:p>
          <a:p>
            <a:pPr lvl="1"/>
            <a:r>
              <a:rPr lang="zh-CN" altLang="en-US" dirty="0"/>
              <a:t>属性表通常也将关系数据库作为后台存储的一种方式。与</a:t>
            </a:r>
            <a:r>
              <a:rPr lang="en-US" altLang="zh-CN" dirty="0"/>
              <a:t>Jena</a:t>
            </a:r>
            <a:r>
              <a:rPr lang="zh-CN" altLang="en-US" dirty="0"/>
              <a:t>不同的是，其使用视图的方式来实现 （</a:t>
            </a:r>
            <a:r>
              <a:rPr lang="zh-CN" altLang="en-US" sz="1800" dirty="0"/>
              <a:t>视图（子查询）：是从一个或多个表导出的虚拟的表，其内容由查询定义。具有普通表的结构，但是不实现数据存储。</a:t>
            </a:r>
            <a:br>
              <a:rPr lang="zh-CN" altLang="en-US" sz="1800" dirty="0"/>
            </a:br>
            <a:r>
              <a:rPr lang="zh-CN" altLang="en-US" sz="1800" dirty="0"/>
              <a:t>对视图的修改：单表视图一般用于查询和修改，会改变基本表的数据，</a:t>
            </a:r>
            <a:br>
              <a:rPr lang="zh-CN" altLang="en-US" sz="1800" dirty="0"/>
            </a:br>
            <a:r>
              <a:rPr lang="zh-CN" altLang="en-US" sz="1800" dirty="0"/>
              <a:t>多表视图一般用于查询，不会改变基本表的数据。 </a:t>
            </a:r>
            <a:r>
              <a:rPr lang="zh-CN" altLang="en-US" dirty="0"/>
              <a:t>）</a:t>
            </a:r>
            <a:endParaRPr lang="en-US" altLang="zh-CN" dirty="0"/>
          </a:p>
          <a:p>
            <a:endParaRPr lang="en-US" dirty="0"/>
          </a:p>
        </p:txBody>
      </p:sp>
      <p:graphicFrame>
        <p:nvGraphicFramePr>
          <p:cNvPr id="4" name="表格 3">
            <a:extLst>
              <a:ext uri="{FF2B5EF4-FFF2-40B4-BE49-F238E27FC236}">
                <a16:creationId xmlns:a16="http://schemas.microsoft.com/office/drawing/2014/main" id="{F0F4C15F-F84A-44EE-9E44-FCF387FF0093}"/>
              </a:ext>
            </a:extLst>
          </p:cNvPr>
          <p:cNvGraphicFramePr/>
          <p:nvPr>
            <p:custDataLst>
              <p:tags r:id="rId1"/>
            </p:custDataLst>
            <p:extLst>
              <p:ext uri="{D42A27DB-BD31-4B8C-83A1-F6EECF244321}">
                <p14:modId xmlns:p14="http://schemas.microsoft.com/office/powerpoint/2010/main" val="3522637492"/>
              </p:ext>
            </p:extLst>
          </p:nvPr>
        </p:nvGraphicFramePr>
        <p:xfrm>
          <a:off x="1880004" y="4846122"/>
          <a:ext cx="8531225" cy="1905000"/>
        </p:xfrm>
        <a:graphic>
          <a:graphicData uri="http://schemas.openxmlformats.org/drawingml/2006/table">
            <a:tbl>
              <a:tblPr firstRow="1" bandRow="1">
                <a:tableStyleId>{5C22544A-7EE6-4342-B048-85BDC9FD1C3A}</a:tableStyleId>
              </a:tblPr>
              <a:tblGrid>
                <a:gridCol w="1706245">
                  <a:extLst>
                    <a:ext uri="{9D8B030D-6E8A-4147-A177-3AD203B41FA5}">
                      <a16:colId xmlns:a16="http://schemas.microsoft.com/office/drawing/2014/main" val="20000"/>
                    </a:ext>
                  </a:extLst>
                </a:gridCol>
                <a:gridCol w="1706245">
                  <a:extLst>
                    <a:ext uri="{9D8B030D-6E8A-4147-A177-3AD203B41FA5}">
                      <a16:colId xmlns:a16="http://schemas.microsoft.com/office/drawing/2014/main" val="20001"/>
                    </a:ext>
                  </a:extLst>
                </a:gridCol>
                <a:gridCol w="1706245">
                  <a:extLst>
                    <a:ext uri="{9D8B030D-6E8A-4147-A177-3AD203B41FA5}">
                      <a16:colId xmlns:a16="http://schemas.microsoft.com/office/drawing/2014/main" val="20002"/>
                    </a:ext>
                  </a:extLst>
                </a:gridCol>
                <a:gridCol w="1706245">
                  <a:extLst>
                    <a:ext uri="{9D8B030D-6E8A-4147-A177-3AD203B41FA5}">
                      <a16:colId xmlns:a16="http://schemas.microsoft.com/office/drawing/2014/main" val="20003"/>
                    </a:ext>
                  </a:extLst>
                </a:gridCol>
                <a:gridCol w="1706245">
                  <a:extLst>
                    <a:ext uri="{9D8B030D-6E8A-4147-A177-3AD203B41FA5}">
                      <a16:colId xmlns:a16="http://schemas.microsoft.com/office/drawing/2014/main" val="20004"/>
                    </a:ext>
                  </a:extLst>
                </a:gridCol>
              </a:tblGrid>
              <a:tr h="381000">
                <a:tc>
                  <a:txBody>
                    <a:bodyPr/>
                    <a:lstStyle/>
                    <a:p>
                      <a:pPr>
                        <a:buNone/>
                      </a:pPr>
                      <a:endParaRPr lang="zh-CN" altLang="en-US">
                        <a:solidFill>
                          <a:schemeClr val="tx1"/>
                        </a:solidFill>
                        <a:effectLst>
                          <a:outerShdw blurRad="38100" dist="19050" dir="2700000" algn="tl" rotWithShape="0">
                            <a:schemeClr val="dk1">
                              <a:alpha val="40000"/>
                            </a:schemeClr>
                          </a:outerShdw>
                        </a:effectLst>
                      </a:endParaRPr>
                    </a:p>
                  </a:txBody>
                  <a:tcPr>
                    <a:lnL>
                      <a:noFill/>
                    </a:lnL>
                    <a:lnR>
                      <a:noFill/>
                    </a:lnR>
                    <a:lnT w="28575">
                      <a:solidFill>
                        <a:schemeClr val="tx1"/>
                      </a:solidFill>
                      <a:prstDash val="solid"/>
                    </a:lnT>
                    <a:lnB w="28575">
                      <a:solidFill>
                        <a:schemeClr val="tx1"/>
                      </a:solidFill>
                      <a:prstDash val="solid"/>
                    </a:lnB>
                    <a:lnTlToBr>
                      <a:noFill/>
                    </a:lnTlToBr>
                    <a:lnBlToTr>
                      <a:noFill/>
                    </a:lnBlToTr>
                    <a:solidFill>
                      <a:srgbClr val="8C92A9"/>
                    </a:solidFill>
                  </a:tcPr>
                </a:tc>
                <a:tc>
                  <a:txBody>
                    <a:bodyPr/>
                    <a:lstStyle/>
                    <a:p>
                      <a:pPr>
                        <a:buNone/>
                      </a:pPr>
                      <a:r>
                        <a:rPr lang="en-US" altLang="zh-CN" dirty="0" err="1">
                          <a:solidFill>
                            <a:schemeClr val="tx1"/>
                          </a:solidFill>
                          <a:effectLst>
                            <a:outerShdw blurRad="38100" dist="19050" dir="2700000" algn="tl" rotWithShape="0">
                              <a:schemeClr val="dk1">
                                <a:alpha val="40000"/>
                              </a:schemeClr>
                            </a:outerShdw>
                          </a:effectLst>
                        </a:rPr>
                        <a:t>isNamed</a:t>
                      </a:r>
                      <a:endParaRPr lang="en-US" altLang="zh-CN" dirty="0">
                        <a:solidFill>
                          <a:schemeClr val="tx1"/>
                        </a:solidFill>
                        <a:effectLst>
                          <a:outerShdw blurRad="38100" dist="19050" dir="2700000" algn="tl" rotWithShape="0">
                            <a:schemeClr val="dk1">
                              <a:alpha val="40000"/>
                            </a:schemeClr>
                          </a:outerShdw>
                        </a:effectLst>
                      </a:endParaRPr>
                    </a:p>
                  </a:txBody>
                  <a:tcPr>
                    <a:lnL>
                      <a:noFill/>
                    </a:lnL>
                    <a:lnR>
                      <a:noFill/>
                    </a:lnR>
                    <a:lnT w="28575">
                      <a:solidFill>
                        <a:schemeClr val="tx1"/>
                      </a:solidFill>
                      <a:prstDash val="solid"/>
                    </a:lnT>
                    <a:lnB w="28575">
                      <a:solidFill>
                        <a:schemeClr val="tx1"/>
                      </a:solidFill>
                      <a:prstDash val="solid"/>
                    </a:lnB>
                    <a:lnTlToBr>
                      <a:noFill/>
                    </a:lnTlToBr>
                    <a:lnBlToTr>
                      <a:noFill/>
                    </a:lnBlToTr>
                    <a:solidFill>
                      <a:srgbClr val="8C92A9"/>
                    </a:solidFill>
                  </a:tcPr>
                </a:tc>
                <a:tc>
                  <a:txBody>
                    <a:bodyPr/>
                    <a:lstStyle/>
                    <a:p>
                      <a:pPr>
                        <a:buNone/>
                      </a:pPr>
                      <a:r>
                        <a:rPr lang="en-US" altLang="zh-CN">
                          <a:solidFill>
                            <a:schemeClr val="tx1"/>
                          </a:solidFill>
                          <a:effectLst>
                            <a:outerShdw blurRad="38100" dist="19050" dir="2700000" algn="tl" rotWithShape="0">
                              <a:schemeClr val="dk1">
                                <a:alpha val="40000"/>
                              </a:schemeClr>
                            </a:outerShdw>
                          </a:effectLst>
                        </a:rPr>
                        <a:t>hasAuthor</a:t>
                      </a:r>
                    </a:p>
                  </a:txBody>
                  <a:tcPr>
                    <a:lnL>
                      <a:noFill/>
                    </a:lnL>
                    <a:lnR>
                      <a:noFill/>
                    </a:lnR>
                    <a:lnT w="28575">
                      <a:solidFill>
                        <a:schemeClr val="tx1"/>
                      </a:solidFill>
                      <a:prstDash val="solid"/>
                    </a:lnT>
                    <a:lnB w="28575">
                      <a:solidFill>
                        <a:schemeClr val="tx1"/>
                      </a:solidFill>
                      <a:prstDash val="solid"/>
                    </a:lnB>
                    <a:lnTlToBr>
                      <a:noFill/>
                    </a:lnTlToBr>
                    <a:lnBlToTr>
                      <a:noFill/>
                    </a:lnBlToTr>
                    <a:solidFill>
                      <a:srgbClr val="8C92A9"/>
                    </a:solidFill>
                  </a:tcPr>
                </a:tc>
                <a:tc>
                  <a:txBody>
                    <a:bodyPr/>
                    <a:lstStyle/>
                    <a:p>
                      <a:pPr>
                        <a:buNone/>
                      </a:pPr>
                      <a:r>
                        <a:rPr lang="en-US" altLang="zh-CN" dirty="0" err="1">
                          <a:solidFill>
                            <a:schemeClr val="tx1"/>
                          </a:solidFill>
                          <a:effectLst>
                            <a:outerShdw blurRad="38100" dist="19050" dir="2700000" algn="tl" rotWithShape="0">
                              <a:schemeClr val="dk1">
                                <a:alpha val="40000"/>
                              </a:schemeClr>
                            </a:outerShdw>
                          </a:effectLst>
                        </a:rPr>
                        <a:t>isTitled</a:t>
                      </a:r>
                      <a:endParaRPr lang="en-US" altLang="zh-CN" dirty="0">
                        <a:solidFill>
                          <a:schemeClr val="tx1"/>
                        </a:solidFill>
                        <a:effectLst>
                          <a:outerShdw blurRad="38100" dist="19050" dir="2700000" algn="tl" rotWithShape="0">
                            <a:schemeClr val="dk1">
                              <a:alpha val="40000"/>
                            </a:schemeClr>
                          </a:outerShdw>
                        </a:effectLst>
                      </a:endParaRPr>
                    </a:p>
                  </a:txBody>
                  <a:tcPr>
                    <a:lnL>
                      <a:noFill/>
                    </a:lnL>
                    <a:lnR>
                      <a:noFill/>
                    </a:lnR>
                    <a:lnT w="28575">
                      <a:solidFill>
                        <a:schemeClr val="tx1"/>
                      </a:solidFill>
                      <a:prstDash val="solid"/>
                    </a:lnT>
                    <a:lnB w="28575">
                      <a:solidFill>
                        <a:schemeClr val="tx1"/>
                      </a:solidFill>
                      <a:prstDash val="solid"/>
                    </a:lnB>
                    <a:lnTlToBr>
                      <a:noFill/>
                    </a:lnTlToBr>
                    <a:lnBlToTr>
                      <a:noFill/>
                    </a:lnBlToTr>
                    <a:solidFill>
                      <a:srgbClr val="8C92A9"/>
                    </a:solidFill>
                  </a:tcPr>
                </a:tc>
                <a:tc>
                  <a:txBody>
                    <a:bodyPr/>
                    <a:lstStyle/>
                    <a:p>
                      <a:pPr>
                        <a:buNone/>
                      </a:pPr>
                      <a:r>
                        <a:rPr lang="en-US" altLang="zh-CN">
                          <a:solidFill>
                            <a:schemeClr val="tx1"/>
                          </a:solidFill>
                          <a:effectLst>
                            <a:outerShdw blurRad="38100" dist="19050" dir="2700000" algn="tl" rotWithShape="0">
                              <a:schemeClr val="dk1">
                                <a:alpha val="40000"/>
                              </a:schemeClr>
                            </a:outerShdw>
                          </a:effectLst>
                        </a:rPr>
                        <a:t>hasCitation</a:t>
                      </a:r>
                    </a:p>
                  </a:txBody>
                  <a:tcPr>
                    <a:lnL>
                      <a:noFill/>
                    </a:lnL>
                    <a:lnR>
                      <a:noFill/>
                    </a:lnR>
                    <a:lnT w="28575">
                      <a:solidFill>
                        <a:schemeClr val="tx1"/>
                      </a:solidFill>
                      <a:prstDash val="solid"/>
                    </a:lnT>
                    <a:lnB w="28575">
                      <a:solidFill>
                        <a:schemeClr val="tx1"/>
                      </a:solidFill>
                      <a:prstDash val="solid"/>
                    </a:lnB>
                    <a:lnTlToBr>
                      <a:noFill/>
                    </a:lnTlToBr>
                    <a:lnBlToTr>
                      <a:noFill/>
                    </a:lnBlToTr>
                    <a:solidFill>
                      <a:srgbClr val="8C92A9"/>
                    </a:solidFill>
                  </a:tcPr>
                </a:tc>
                <a:extLst>
                  <a:ext uri="{0D108BD9-81ED-4DB2-BD59-A6C34878D82A}">
                    <a16:rowId xmlns:a16="http://schemas.microsoft.com/office/drawing/2014/main" val="10000"/>
                  </a:ext>
                </a:extLst>
              </a:tr>
              <a:tr h="381000">
                <a:tc>
                  <a:txBody>
                    <a:bodyPr/>
                    <a:lstStyle/>
                    <a:p>
                      <a:pPr>
                        <a:buNone/>
                      </a:pPr>
                      <a:r>
                        <a:rPr lang="en-US" altLang="zh-CN"/>
                        <a:t>person1</a:t>
                      </a:r>
                    </a:p>
                  </a:txBody>
                  <a:tcPr>
                    <a:lnL>
                      <a:noFill/>
                    </a:lnL>
                    <a:lnR>
                      <a:noFill/>
                    </a:lnR>
                    <a:lnT w="28575">
                      <a:solidFill>
                        <a:schemeClr val="tx1"/>
                      </a:solidFill>
                      <a:prstDash val="solid"/>
                    </a:lnT>
                    <a:lnB w="12700">
                      <a:solidFill>
                        <a:schemeClr val="tx1"/>
                      </a:solidFill>
                      <a:prstDash val="solid"/>
                    </a:lnB>
                    <a:lnTlToBr>
                      <a:noFill/>
                    </a:lnTlToBr>
                    <a:lnBlToTr>
                      <a:noFill/>
                    </a:lnBlToTr>
                    <a:solidFill>
                      <a:srgbClr val="EAEFF5"/>
                    </a:solidFill>
                  </a:tcPr>
                </a:tc>
                <a:tc>
                  <a:txBody>
                    <a:bodyPr/>
                    <a:lstStyle/>
                    <a:p>
                      <a:pPr>
                        <a:buNone/>
                      </a:pPr>
                      <a:r>
                        <a:rPr lang="en-US" altLang="zh-CN"/>
                        <a:t>“Tom”</a:t>
                      </a:r>
                    </a:p>
                  </a:txBody>
                  <a:tcPr>
                    <a:lnL>
                      <a:noFill/>
                    </a:lnL>
                    <a:lnR>
                      <a:noFill/>
                    </a:lnR>
                    <a:lnT w="28575">
                      <a:solidFill>
                        <a:schemeClr val="tx1"/>
                      </a:solidFill>
                      <a:prstDash val="solid"/>
                    </a:lnT>
                    <a:lnB w="12700">
                      <a:solidFill>
                        <a:schemeClr val="tx1"/>
                      </a:solidFill>
                      <a:prstDash val="solid"/>
                    </a:lnB>
                    <a:lnTlToBr>
                      <a:noFill/>
                    </a:lnTlToBr>
                    <a:lnBlToTr>
                      <a:noFill/>
                    </a:lnBlToTr>
                    <a:solidFill>
                      <a:srgbClr val="EAEFF5"/>
                    </a:solidFill>
                  </a:tcPr>
                </a:tc>
                <a:tc>
                  <a:txBody>
                    <a:bodyPr/>
                    <a:lstStyle/>
                    <a:p>
                      <a:pPr>
                        <a:buNone/>
                      </a:pPr>
                      <a:endParaRPr lang="zh-CN" altLang="en-US" dirty="0"/>
                    </a:p>
                  </a:txBody>
                  <a:tcPr>
                    <a:lnL>
                      <a:noFill/>
                    </a:lnL>
                    <a:lnR>
                      <a:noFill/>
                    </a:lnR>
                    <a:lnT w="28575">
                      <a:solidFill>
                        <a:schemeClr val="tx1"/>
                      </a:solidFill>
                      <a:prstDash val="solid"/>
                    </a:lnT>
                    <a:lnB w="12700">
                      <a:solidFill>
                        <a:schemeClr val="tx1"/>
                      </a:solidFill>
                      <a:prstDash val="solid"/>
                    </a:lnB>
                    <a:lnTlToBr>
                      <a:noFill/>
                    </a:lnTlToBr>
                    <a:lnBlToTr>
                      <a:noFill/>
                    </a:lnBlToTr>
                    <a:solidFill>
                      <a:srgbClr val="EAEFF5"/>
                    </a:solidFill>
                  </a:tcPr>
                </a:tc>
                <a:tc>
                  <a:txBody>
                    <a:bodyPr/>
                    <a:lstStyle/>
                    <a:p>
                      <a:pPr>
                        <a:buNone/>
                      </a:pPr>
                      <a:endParaRPr lang="zh-CN" altLang="en-US"/>
                    </a:p>
                  </a:txBody>
                  <a:tcPr>
                    <a:lnL>
                      <a:noFill/>
                    </a:lnL>
                    <a:lnR>
                      <a:noFill/>
                    </a:lnR>
                    <a:lnT w="28575">
                      <a:solidFill>
                        <a:schemeClr val="tx1"/>
                      </a:solidFill>
                      <a:prstDash val="solid"/>
                    </a:lnT>
                    <a:lnB w="12700">
                      <a:solidFill>
                        <a:schemeClr val="tx1"/>
                      </a:solidFill>
                      <a:prstDash val="solid"/>
                    </a:lnB>
                    <a:lnTlToBr>
                      <a:noFill/>
                    </a:lnTlToBr>
                    <a:lnBlToTr>
                      <a:noFill/>
                    </a:lnBlToTr>
                    <a:solidFill>
                      <a:srgbClr val="EAEFF5"/>
                    </a:solidFill>
                  </a:tcPr>
                </a:tc>
                <a:tc>
                  <a:txBody>
                    <a:bodyPr/>
                    <a:lstStyle/>
                    <a:p>
                      <a:pPr>
                        <a:buNone/>
                      </a:pPr>
                      <a:endParaRPr lang="zh-CN" altLang="en-US"/>
                    </a:p>
                  </a:txBody>
                  <a:tcPr>
                    <a:lnL>
                      <a:noFill/>
                    </a:lnL>
                    <a:lnR>
                      <a:noFill/>
                    </a:lnR>
                    <a:lnT w="28575">
                      <a:solidFill>
                        <a:schemeClr val="tx1"/>
                      </a:solidFill>
                      <a:prstDash val="solid"/>
                    </a:lnT>
                    <a:lnB w="12700">
                      <a:solidFill>
                        <a:schemeClr val="tx1"/>
                      </a:solidFill>
                      <a:prstDash val="solid"/>
                    </a:lnB>
                    <a:lnTlToBr>
                      <a:noFill/>
                    </a:lnTlToBr>
                    <a:lnBlToTr>
                      <a:noFill/>
                    </a:lnBlToTr>
                    <a:solidFill>
                      <a:srgbClr val="EAEFF5"/>
                    </a:solidFill>
                  </a:tcPr>
                </a:tc>
                <a:extLst>
                  <a:ext uri="{0D108BD9-81ED-4DB2-BD59-A6C34878D82A}">
                    <a16:rowId xmlns:a16="http://schemas.microsoft.com/office/drawing/2014/main" val="10001"/>
                  </a:ext>
                </a:extLst>
              </a:tr>
              <a:tr h="381000">
                <a:tc>
                  <a:txBody>
                    <a:bodyPr/>
                    <a:lstStyle/>
                    <a:p>
                      <a:pPr>
                        <a:buNone/>
                      </a:pPr>
                      <a:r>
                        <a:rPr lang="en-US" altLang="zh-CN"/>
                        <a:t>publication1</a:t>
                      </a:r>
                    </a:p>
                  </a:txBody>
                  <a:tcPr>
                    <a:lnL>
                      <a:noFill/>
                    </a:lnL>
                    <a:lnR>
                      <a:noFill/>
                    </a:lnR>
                    <a:lnT w="12700">
                      <a:solidFill>
                        <a:schemeClr val="tx1"/>
                      </a:solidFill>
                      <a:prstDash val="solid"/>
                    </a:lnT>
                    <a:lnB w="12700">
                      <a:solidFill>
                        <a:schemeClr val="tx1"/>
                      </a:solidFill>
                      <a:prstDash val="solid"/>
                    </a:lnB>
                    <a:lnTlToBr>
                      <a:noFill/>
                    </a:lnTlToBr>
                    <a:lnBlToTr>
                      <a:noFill/>
                    </a:lnBlToTr>
                    <a:solidFill>
                      <a:srgbClr val="EAEFF5"/>
                    </a:solidFill>
                  </a:tcPr>
                </a:tc>
                <a:tc>
                  <a:txBody>
                    <a:bodyPr/>
                    <a:lstStyle/>
                    <a:p>
                      <a:pPr>
                        <a:buNone/>
                      </a:pPr>
                      <a:endParaRPr lang="zh-CN" altLang="en-US"/>
                    </a:p>
                  </a:txBody>
                  <a:tcPr>
                    <a:lnL>
                      <a:noFill/>
                    </a:lnL>
                    <a:lnR>
                      <a:noFill/>
                    </a:lnR>
                    <a:lnT w="12700">
                      <a:solidFill>
                        <a:schemeClr val="tx1"/>
                      </a:solidFill>
                      <a:prstDash val="solid"/>
                    </a:lnT>
                    <a:lnB w="12700">
                      <a:solidFill>
                        <a:schemeClr val="tx1"/>
                      </a:solidFill>
                      <a:prstDash val="solid"/>
                    </a:lnB>
                    <a:lnTlToBr>
                      <a:noFill/>
                    </a:lnTlToBr>
                    <a:lnBlToTr>
                      <a:noFill/>
                    </a:lnBlToTr>
                    <a:solidFill>
                      <a:srgbClr val="EAEFF5"/>
                    </a:solidFill>
                  </a:tcPr>
                </a:tc>
                <a:tc>
                  <a:txBody>
                    <a:bodyPr/>
                    <a:lstStyle/>
                    <a:p>
                      <a:pPr>
                        <a:buNone/>
                      </a:pPr>
                      <a:r>
                        <a:rPr lang="en-US" altLang="zh-CN" sz="1800" dirty="0">
                          <a:sym typeface="+mn-ea"/>
                        </a:rPr>
                        <a:t>person1</a:t>
                      </a:r>
                      <a:endParaRPr lang="zh-CN" altLang="en-US" dirty="0"/>
                    </a:p>
                  </a:txBody>
                  <a:tcPr>
                    <a:lnL>
                      <a:noFill/>
                    </a:lnL>
                    <a:lnR>
                      <a:noFill/>
                    </a:lnR>
                    <a:lnT w="12700">
                      <a:solidFill>
                        <a:schemeClr val="tx1"/>
                      </a:solidFill>
                      <a:prstDash val="solid"/>
                    </a:lnT>
                    <a:lnB w="12700">
                      <a:solidFill>
                        <a:schemeClr val="tx1"/>
                      </a:solidFill>
                      <a:prstDash val="solid"/>
                    </a:lnB>
                    <a:lnTlToBr>
                      <a:noFill/>
                    </a:lnTlToBr>
                    <a:lnBlToTr>
                      <a:noFill/>
                    </a:lnBlToTr>
                    <a:solidFill>
                      <a:srgbClr val="EAEFF5"/>
                    </a:solidFill>
                  </a:tcPr>
                </a:tc>
                <a:tc>
                  <a:txBody>
                    <a:bodyPr/>
                    <a:lstStyle/>
                    <a:p>
                      <a:pPr>
                        <a:buNone/>
                      </a:pPr>
                      <a:r>
                        <a:rPr lang="en-US" altLang="zh-CN"/>
                        <a:t>“Pub1”</a:t>
                      </a:r>
                    </a:p>
                  </a:txBody>
                  <a:tcPr>
                    <a:lnL>
                      <a:noFill/>
                    </a:lnL>
                    <a:lnR>
                      <a:noFill/>
                    </a:lnR>
                    <a:lnT w="12700">
                      <a:solidFill>
                        <a:schemeClr val="tx1"/>
                      </a:solidFill>
                      <a:prstDash val="solid"/>
                    </a:lnT>
                    <a:lnB w="12700">
                      <a:solidFill>
                        <a:schemeClr val="tx1"/>
                      </a:solidFill>
                      <a:prstDash val="solid"/>
                    </a:lnB>
                    <a:lnTlToBr>
                      <a:noFill/>
                    </a:lnTlToBr>
                    <a:lnBlToTr>
                      <a:noFill/>
                    </a:lnBlToTr>
                    <a:solidFill>
                      <a:srgbClr val="EAEFF5"/>
                    </a:solidFill>
                  </a:tcPr>
                </a:tc>
                <a:tc>
                  <a:txBody>
                    <a:bodyPr/>
                    <a:lstStyle/>
                    <a:p>
                      <a:pPr>
                        <a:buNone/>
                      </a:pPr>
                      <a:r>
                        <a:rPr lang="en-US" altLang="zh-CN" sz="1800">
                          <a:sym typeface="+mn-ea"/>
                        </a:rPr>
                        <a:t>publication2</a:t>
                      </a:r>
                      <a:endParaRPr lang="zh-CN" altLang="en-US"/>
                    </a:p>
                  </a:txBody>
                  <a:tcPr>
                    <a:lnL>
                      <a:noFill/>
                    </a:lnL>
                    <a:lnR>
                      <a:noFill/>
                    </a:lnR>
                    <a:lnT w="12700">
                      <a:solidFill>
                        <a:schemeClr val="tx1"/>
                      </a:solidFill>
                      <a:prstDash val="solid"/>
                    </a:lnT>
                    <a:lnB w="12700">
                      <a:solidFill>
                        <a:schemeClr val="tx1"/>
                      </a:solidFill>
                      <a:prstDash val="solid"/>
                    </a:lnB>
                    <a:lnTlToBr>
                      <a:noFill/>
                    </a:lnTlToBr>
                    <a:lnBlToTr>
                      <a:noFill/>
                    </a:lnBlToTr>
                    <a:solidFill>
                      <a:srgbClr val="EAEFF5"/>
                    </a:solidFill>
                  </a:tcPr>
                </a:tc>
                <a:extLst>
                  <a:ext uri="{0D108BD9-81ED-4DB2-BD59-A6C34878D82A}">
                    <a16:rowId xmlns:a16="http://schemas.microsoft.com/office/drawing/2014/main" val="10002"/>
                  </a:ext>
                </a:extLst>
              </a:tr>
              <a:tr h="381000">
                <a:tc>
                  <a:txBody>
                    <a:bodyPr/>
                    <a:lstStyle/>
                    <a:p>
                      <a:pPr>
                        <a:buNone/>
                      </a:pPr>
                      <a:r>
                        <a:rPr lang="en-US" altLang="zh-CN"/>
                        <a:t>person2</a:t>
                      </a:r>
                    </a:p>
                  </a:txBody>
                  <a:tcPr>
                    <a:lnL>
                      <a:noFill/>
                    </a:lnL>
                    <a:lnR>
                      <a:noFill/>
                    </a:lnR>
                    <a:lnT w="12700">
                      <a:solidFill>
                        <a:schemeClr val="tx1"/>
                      </a:solidFill>
                      <a:prstDash val="solid"/>
                    </a:lnT>
                    <a:lnB w="12700">
                      <a:solidFill>
                        <a:schemeClr val="tx1"/>
                      </a:solidFill>
                      <a:prstDash val="solid"/>
                    </a:lnB>
                    <a:lnTlToBr>
                      <a:noFill/>
                    </a:lnTlToBr>
                    <a:lnBlToTr>
                      <a:noFill/>
                    </a:lnBlToTr>
                    <a:solidFill>
                      <a:srgbClr val="EAEFF5"/>
                    </a:solidFill>
                  </a:tcPr>
                </a:tc>
                <a:tc>
                  <a:txBody>
                    <a:bodyPr/>
                    <a:lstStyle/>
                    <a:p>
                      <a:pPr>
                        <a:buNone/>
                      </a:pPr>
                      <a:r>
                        <a:rPr lang="en-US" altLang="zh-CN" dirty="0"/>
                        <a:t>“James”</a:t>
                      </a:r>
                    </a:p>
                  </a:txBody>
                  <a:tcPr>
                    <a:lnL>
                      <a:noFill/>
                    </a:lnL>
                    <a:lnR>
                      <a:noFill/>
                    </a:lnR>
                    <a:lnT w="12700">
                      <a:solidFill>
                        <a:schemeClr val="tx1"/>
                      </a:solidFill>
                      <a:prstDash val="solid"/>
                    </a:lnT>
                    <a:lnB w="12700">
                      <a:solidFill>
                        <a:schemeClr val="tx1"/>
                      </a:solidFill>
                      <a:prstDash val="solid"/>
                    </a:lnB>
                    <a:lnTlToBr>
                      <a:noFill/>
                    </a:lnTlToBr>
                    <a:lnBlToTr>
                      <a:noFill/>
                    </a:lnBlToTr>
                    <a:solidFill>
                      <a:srgbClr val="EAEFF5"/>
                    </a:solidFill>
                  </a:tcPr>
                </a:tc>
                <a:tc>
                  <a:txBody>
                    <a:bodyPr/>
                    <a:lstStyle/>
                    <a:p>
                      <a:pPr>
                        <a:buNone/>
                      </a:pPr>
                      <a:endParaRPr lang="zh-CN" altLang="en-US" dirty="0"/>
                    </a:p>
                  </a:txBody>
                  <a:tcPr>
                    <a:lnL>
                      <a:noFill/>
                    </a:lnL>
                    <a:lnR>
                      <a:noFill/>
                    </a:lnR>
                    <a:lnT w="12700">
                      <a:solidFill>
                        <a:schemeClr val="tx1"/>
                      </a:solidFill>
                      <a:prstDash val="solid"/>
                    </a:lnT>
                    <a:lnB w="12700">
                      <a:solidFill>
                        <a:schemeClr val="tx1"/>
                      </a:solidFill>
                      <a:prstDash val="solid"/>
                    </a:lnB>
                    <a:lnTlToBr>
                      <a:noFill/>
                    </a:lnTlToBr>
                    <a:lnBlToTr>
                      <a:noFill/>
                    </a:lnBlToTr>
                    <a:solidFill>
                      <a:srgbClr val="EAEFF5"/>
                    </a:solidFill>
                  </a:tcPr>
                </a:tc>
                <a:tc>
                  <a:txBody>
                    <a:bodyPr/>
                    <a:lstStyle/>
                    <a:p>
                      <a:pPr>
                        <a:buNone/>
                      </a:pPr>
                      <a:endParaRPr lang="zh-CN" altLang="en-US"/>
                    </a:p>
                  </a:txBody>
                  <a:tcPr>
                    <a:lnL>
                      <a:noFill/>
                    </a:lnL>
                    <a:lnR>
                      <a:noFill/>
                    </a:lnR>
                    <a:lnT w="12700">
                      <a:solidFill>
                        <a:schemeClr val="tx1"/>
                      </a:solidFill>
                      <a:prstDash val="solid"/>
                    </a:lnT>
                    <a:lnB w="12700">
                      <a:solidFill>
                        <a:schemeClr val="tx1"/>
                      </a:solidFill>
                      <a:prstDash val="solid"/>
                    </a:lnB>
                    <a:lnTlToBr>
                      <a:noFill/>
                    </a:lnTlToBr>
                    <a:lnBlToTr>
                      <a:noFill/>
                    </a:lnBlToTr>
                    <a:solidFill>
                      <a:srgbClr val="EAEFF5"/>
                    </a:solidFill>
                  </a:tcPr>
                </a:tc>
                <a:tc>
                  <a:txBody>
                    <a:bodyPr/>
                    <a:lstStyle/>
                    <a:p>
                      <a:pPr>
                        <a:buNone/>
                      </a:pPr>
                      <a:endParaRPr lang="zh-CN" altLang="en-US"/>
                    </a:p>
                  </a:txBody>
                  <a:tcPr>
                    <a:lnL>
                      <a:noFill/>
                    </a:lnL>
                    <a:lnR>
                      <a:noFill/>
                    </a:lnR>
                    <a:lnT w="12700">
                      <a:solidFill>
                        <a:schemeClr val="tx1"/>
                      </a:solidFill>
                      <a:prstDash val="solid"/>
                    </a:lnT>
                    <a:lnB w="12700">
                      <a:solidFill>
                        <a:schemeClr val="tx1"/>
                      </a:solidFill>
                      <a:prstDash val="solid"/>
                    </a:lnB>
                    <a:lnTlToBr>
                      <a:noFill/>
                    </a:lnTlToBr>
                    <a:lnBlToTr>
                      <a:noFill/>
                    </a:lnBlToTr>
                    <a:solidFill>
                      <a:srgbClr val="EAEFF5"/>
                    </a:solidFill>
                  </a:tcPr>
                </a:tc>
                <a:extLst>
                  <a:ext uri="{0D108BD9-81ED-4DB2-BD59-A6C34878D82A}">
                    <a16:rowId xmlns:a16="http://schemas.microsoft.com/office/drawing/2014/main" val="10003"/>
                  </a:ext>
                </a:extLst>
              </a:tr>
              <a:tr h="381000">
                <a:tc>
                  <a:txBody>
                    <a:bodyPr/>
                    <a:lstStyle/>
                    <a:p>
                      <a:pPr>
                        <a:buNone/>
                      </a:pPr>
                      <a:r>
                        <a:rPr lang="en-US" altLang="zh-CN"/>
                        <a:t>publication2</a:t>
                      </a:r>
                    </a:p>
                  </a:txBody>
                  <a:tcPr>
                    <a:lnL>
                      <a:noFill/>
                    </a:lnL>
                    <a:lnR>
                      <a:noFill/>
                    </a:lnR>
                    <a:lnT w="12700">
                      <a:solidFill>
                        <a:schemeClr val="tx1"/>
                      </a:solidFill>
                      <a:prstDash val="solid"/>
                    </a:lnT>
                    <a:lnB w="28575">
                      <a:solidFill>
                        <a:schemeClr val="tx1"/>
                      </a:solidFill>
                      <a:prstDash val="solid"/>
                    </a:lnB>
                    <a:lnTlToBr>
                      <a:noFill/>
                    </a:lnTlToBr>
                    <a:lnBlToTr>
                      <a:noFill/>
                    </a:lnBlToTr>
                    <a:solidFill>
                      <a:srgbClr val="EAEFF5"/>
                    </a:solidFill>
                  </a:tcPr>
                </a:tc>
                <a:tc>
                  <a:txBody>
                    <a:bodyPr/>
                    <a:lstStyle/>
                    <a:p>
                      <a:pPr>
                        <a:buNone/>
                      </a:pPr>
                      <a:endParaRPr lang="zh-CN" altLang="en-US"/>
                    </a:p>
                  </a:txBody>
                  <a:tcPr>
                    <a:lnL>
                      <a:noFill/>
                    </a:lnL>
                    <a:lnR>
                      <a:noFill/>
                    </a:lnR>
                    <a:lnT w="12700">
                      <a:solidFill>
                        <a:schemeClr val="tx1"/>
                      </a:solidFill>
                      <a:prstDash val="solid"/>
                    </a:lnT>
                    <a:lnB w="28575">
                      <a:solidFill>
                        <a:schemeClr val="tx1"/>
                      </a:solidFill>
                      <a:prstDash val="solid"/>
                    </a:lnB>
                    <a:lnTlToBr>
                      <a:noFill/>
                    </a:lnTlToBr>
                    <a:lnBlToTr>
                      <a:noFill/>
                    </a:lnBlToTr>
                    <a:solidFill>
                      <a:srgbClr val="EAEFF5"/>
                    </a:solidFill>
                  </a:tcPr>
                </a:tc>
                <a:tc>
                  <a:txBody>
                    <a:bodyPr/>
                    <a:lstStyle/>
                    <a:p>
                      <a:pPr>
                        <a:buNone/>
                      </a:pPr>
                      <a:r>
                        <a:rPr lang="en-US" altLang="zh-CN" sz="1800">
                          <a:sym typeface="+mn-ea"/>
                        </a:rPr>
                        <a:t>person2</a:t>
                      </a:r>
                      <a:endParaRPr lang="zh-CN" altLang="en-US"/>
                    </a:p>
                  </a:txBody>
                  <a:tcPr>
                    <a:lnL>
                      <a:noFill/>
                    </a:lnL>
                    <a:lnR>
                      <a:noFill/>
                    </a:lnR>
                    <a:lnT w="12700">
                      <a:solidFill>
                        <a:schemeClr val="tx1"/>
                      </a:solidFill>
                      <a:prstDash val="solid"/>
                    </a:lnT>
                    <a:lnB w="28575">
                      <a:solidFill>
                        <a:schemeClr val="tx1"/>
                      </a:solidFill>
                      <a:prstDash val="solid"/>
                    </a:lnB>
                    <a:lnTlToBr>
                      <a:noFill/>
                    </a:lnTlToBr>
                    <a:lnBlToTr>
                      <a:noFill/>
                    </a:lnBlToTr>
                    <a:solidFill>
                      <a:srgbClr val="EAEFF5"/>
                    </a:solidFill>
                  </a:tcPr>
                </a:tc>
                <a:tc>
                  <a:txBody>
                    <a:bodyPr/>
                    <a:lstStyle/>
                    <a:p>
                      <a:pPr>
                        <a:buNone/>
                      </a:pPr>
                      <a:r>
                        <a:rPr lang="en-US" altLang="zh-CN" sz="1800">
                          <a:sym typeface="+mn-ea"/>
                        </a:rPr>
                        <a:t>“Pub2”</a:t>
                      </a:r>
                      <a:endParaRPr lang="zh-CN" altLang="en-US"/>
                    </a:p>
                  </a:txBody>
                  <a:tcPr>
                    <a:lnL>
                      <a:noFill/>
                    </a:lnL>
                    <a:lnR>
                      <a:noFill/>
                    </a:lnR>
                    <a:lnT w="12700">
                      <a:solidFill>
                        <a:schemeClr val="tx1"/>
                      </a:solidFill>
                      <a:prstDash val="solid"/>
                    </a:lnT>
                    <a:lnB w="28575">
                      <a:solidFill>
                        <a:schemeClr val="tx1"/>
                      </a:solidFill>
                      <a:prstDash val="solid"/>
                    </a:lnB>
                    <a:lnTlToBr>
                      <a:noFill/>
                    </a:lnTlToBr>
                    <a:lnBlToTr>
                      <a:noFill/>
                    </a:lnBlToTr>
                    <a:solidFill>
                      <a:srgbClr val="EAEFF5"/>
                    </a:solidFill>
                  </a:tcPr>
                </a:tc>
                <a:tc>
                  <a:txBody>
                    <a:bodyPr/>
                    <a:lstStyle/>
                    <a:p>
                      <a:pPr>
                        <a:buNone/>
                      </a:pPr>
                      <a:endParaRPr lang="zh-CN" altLang="en-US" dirty="0"/>
                    </a:p>
                  </a:txBody>
                  <a:tcPr>
                    <a:lnL>
                      <a:noFill/>
                    </a:lnL>
                    <a:lnR>
                      <a:noFill/>
                    </a:lnR>
                    <a:lnT w="12700">
                      <a:solidFill>
                        <a:schemeClr val="tx1"/>
                      </a:solidFill>
                      <a:prstDash val="solid"/>
                    </a:lnT>
                    <a:lnB w="28575">
                      <a:solidFill>
                        <a:schemeClr val="tx1"/>
                      </a:solidFill>
                      <a:prstDash val="solid"/>
                    </a:lnB>
                    <a:lnTlToBr>
                      <a:noFill/>
                    </a:lnTlToBr>
                    <a:lnBlToTr>
                      <a:noFill/>
                    </a:lnBlToTr>
                    <a:solidFill>
                      <a:srgbClr val="EAEFF5"/>
                    </a:solidFill>
                  </a:tcPr>
                </a:tc>
                <a:extLst>
                  <a:ext uri="{0D108BD9-81ED-4DB2-BD59-A6C34878D82A}">
                    <a16:rowId xmlns:a16="http://schemas.microsoft.com/office/drawing/2014/main" val="10004"/>
                  </a:ext>
                </a:extLst>
              </a:tr>
            </a:tbl>
          </a:graphicData>
        </a:graphic>
      </p:graphicFrame>
      <p:sp>
        <p:nvSpPr>
          <p:cNvPr id="5" name="灯片编号占位符 4">
            <a:extLst>
              <a:ext uri="{FF2B5EF4-FFF2-40B4-BE49-F238E27FC236}">
                <a16:creationId xmlns:a16="http://schemas.microsoft.com/office/drawing/2014/main" id="{365F7139-31D8-1F45-88F9-CC31F5C45C49}"/>
              </a:ext>
            </a:extLst>
          </p:cNvPr>
          <p:cNvSpPr>
            <a:spLocks noGrp="1"/>
          </p:cNvSpPr>
          <p:nvPr>
            <p:ph type="sldNum" sz="quarter" idx="12"/>
          </p:nvPr>
        </p:nvSpPr>
        <p:spPr/>
        <p:txBody>
          <a:bodyPr/>
          <a:lstStyle/>
          <a:p>
            <a:fld id="{B13F0FA4-29F4-4B1D-A16B-0D7169EBD889}" type="slidenum">
              <a:rPr lang="en-US" smtClean="0"/>
              <a:t>50</a:t>
            </a:fld>
            <a:endParaRPr lang="en-US" dirty="0"/>
          </a:p>
        </p:txBody>
      </p:sp>
    </p:spTree>
    <p:extLst>
      <p:ext uri="{BB962C8B-B14F-4D97-AF65-F5344CB8AC3E}">
        <p14:creationId xmlns:p14="http://schemas.microsoft.com/office/powerpoint/2010/main" val="5036543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2D608-6092-46B5-87F9-6A936BEADD04}"/>
              </a:ext>
            </a:extLst>
          </p:cNvPr>
          <p:cNvSpPr>
            <a:spLocks noGrp="1"/>
          </p:cNvSpPr>
          <p:nvPr>
            <p:ph type="title"/>
          </p:nvPr>
        </p:nvSpPr>
        <p:spPr/>
        <p:txBody>
          <a:bodyPr/>
          <a:lstStyle/>
          <a:p>
            <a:r>
              <a:rPr lang="en-US" altLang="zh-CN" dirty="0"/>
              <a:t>3.3 </a:t>
            </a:r>
            <a:r>
              <a:rPr lang="zh-CN" altLang="en-US" dirty="0"/>
              <a:t>大数据的组织管理模式</a:t>
            </a:r>
            <a:endParaRPr lang="en-US" dirty="0"/>
          </a:p>
        </p:txBody>
      </p:sp>
      <p:sp>
        <p:nvSpPr>
          <p:cNvPr id="3" name="Content Placeholder 2">
            <a:extLst>
              <a:ext uri="{FF2B5EF4-FFF2-40B4-BE49-F238E27FC236}">
                <a16:creationId xmlns:a16="http://schemas.microsoft.com/office/drawing/2014/main" id="{7374A148-F815-4B9E-BA64-090D88304FFF}"/>
              </a:ext>
            </a:extLst>
          </p:cNvPr>
          <p:cNvSpPr>
            <a:spLocks noGrp="1"/>
          </p:cNvSpPr>
          <p:nvPr>
            <p:ph idx="1"/>
          </p:nvPr>
        </p:nvSpPr>
        <p:spPr>
          <a:xfrm>
            <a:off x="680483" y="1160756"/>
            <a:ext cx="10930269" cy="5335578"/>
          </a:xfrm>
        </p:spPr>
        <p:txBody>
          <a:bodyPr>
            <a:normAutofit/>
          </a:bodyPr>
          <a:lstStyle/>
          <a:p>
            <a:r>
              <a:rPr lang="zh-CN" altLang="en-US" dirty="0"/>
              <a:t>图数据库：属性表</a:t>
            </a:r>
            <a:endParaRPr lang="en-US" altLang="zh-CN" dirty="0"/>
          </a:p>
          <a:p>
            <a:pPr lvl="1"/>
            <a:r>
              <a:rPr lang="zh-CN" altLang="en-US" dirty="0"/>
              <a:t>由于属性表中间有很多空值，不利于数据的紧凑存储。为了减少空间浪费，依据属性的共同性，将单个属性表分成多个属性表。具体划分方法有两类：</a:t>
            </a:r>
            <a:endParaRPr lang="en-US" altLang="zh-CN" dirty="0"/>
          </a:p>
          <a:p>
            <a:pPr lvl="1"/>
            <a:r>
              <a:rPr lang="zh-CN" altLang="en-US" dirty="0"/>
              <a:t>聚集属性划分：按照属性之间的关联关系将属性划分成若干组，然后将实体按照相应的属性分别放到这些表中</a:t>
            </a:r>
            <a:endParaRPr lang="en-US" altLang="zh-CN" dirty="0"/>
          </a:p>
          <a:p>
            <a:pPr lvl="1"/>
            <a:r>
              <a:rPr lang="zh-CN" altLang="en-US" dirty="0"/>
              <a:t>实体类型划分：按照类型值将实体集合划分放到不同表中。然后，将不属于任何属性表的其他属性单独放在一个三元组表中</a:t>
            </a:r>
            <a:endParaRPr lang="en-US" altLang="zh-CN" dirty="0"/>
          </a:p>
          <a:p>
            <a:pPr lvl="1"/>
            <a:r>
              <a:rPr lang="zh-CN" altLang="en-US" dirty="0"/>
              <a:t>优点：相比三元组表，属性表在存储及查询效率上有大幅改善</a:t>
            </a:r>
            <a:endParaRPr lang="en-US" altLang="zh-CN" dirty="0"/>
          </a:p>
          <a:p>
            <a:pPr lvl="1"/>
            <a:r>
              <a:rPr lang="zh-CN" altLang="en-US" dirty="0"/>
              <a:t>缺点：</a:t>
            </a:r>
            <a:endParaRPr lang="en-US" altLang="zh-CN" dirty="0"/>
          </a:p>
          <a:p>
            <a:pPr lvl="2"/>
            <a:r>
              <a:rPr lang="zh-CN" altLang="en-US" dirty="0"/>
              <a:t>在查询实体属性值时，需要将多个属性表中属性值进行合并，带来大量</a:t>
            </a:r>
            <a:r>
              <a:rPr lang="en-US" altLang="zh-CN" dirty="0"/>
              <a:t>UNION</a:t>
            </a:r>
            <a:r>
              <a:rPr lang="zh-CN" altLang="en-US" dirty="0"/>
              <a:t>操作</a:t>
            </a:r>
            <a:endParaRPr lang="en-US" altLang="zh-CN" dirty="0"/>
          </a:p>
          <a:p>
            <a:pPr lvl="2"/>
            <a:r>
              <a:rPr lang="zh-CN" altLang="en-US" dirty="0"/>
              <a:t>图数据普遍存在多值属性情况，无论如何对属性划分，在含多值属性的属性表中会有大量空值</a:t>
            </a:r>
            <a:endParaRPr lang="en-US" altLang="zh-CN" dirty="0"/>
          </a:p>
          <a:p>
            <a:pPr lvl="2"/>
            <a:r>
              <a:rPr lang="zh-CN" altLang="en-US" dirty="0"/>
              <a:t>属性表扩展性不强</a:t>
            </a:r>
            <a:endParaRPr lang="en-US" altLang="zh-CN" dirty="0"/>
          </a:p>
          <a:p>
            <a:pPr lvl="1"/>
            <a:endParaRPr lang="en-US" dirty="0"/>
          </a:p>
        </p:txBody>
      </p:sp>
      <p:sp>
        <p:nvSpPr>
          <p:cNvPr id="4" name="灯片编号占位符 3">
            <a:extLst>
              <a:ext uri="{FF2B5EF4-FFF2-40B4-BE49-F238E27FC236}">
                <a16:creationId xmlns:a16="http://schemas.microsoft.com/office/drawing/2014/main" id="{26674ACD-7227-7D4F-923A-76FA64F22B49}"/>
              </a:ext>
            </a:extLst>
          </p:cNvPr>
          <p:cNvSpPr>
            <a:spLocks noGrp="1"/>
          </p:cNvSpPr>
          <p:nvPr>
            <p:ph type="sldNum" sz="quarter" idx="12"/>
          </p:nvPr>
        </p:nvSpPr>
        <p:spPr/>
        <p:txBody>
          <a:bodyPr/>
          <a:lstStyle/>
          <a:p>
            <a:fld id="{B13F0FA4-29F4-4B1D-A16B-0D7169EBD889}" type="slidenum">
              <a:rPr lang="en-US" smtClean="0"/>
              <a:t>51</a:t>
            </a:fld>
            <a:endParaRPr lang="en-US" dirty="0"/>
          </a:p>
        </p:txBody>
      </p:sp>
    </p:spTree>
    <p:extLst>
      <p:ext uri="{BB962C8B-B14F-4D97-AF65-F5344CB8AC3E}">
        <p14:creationId xmlns:p14="http://schemas.microsoft.com/office/powerpoint/2010/main" val="34057721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94963-4562-49D1-8636-59D57BFC0C21}"/>
              </a:ext>
            </a:extLst>
          </p:cNvPr>
          <p:cNvSpPr>
            <a:spLocks noGrp="1"/>
          </p:cNvSpPr>
          <p:nvPr>
            <p:ph type="title"/>
          </p:nvPr>
        </p:nvSpPr>
        <p:spPr/>
        <p:txBody>
          <a:bodyPr/>
          <a:lstStyle/>
          <a:p>
            <a:r>
              <a:rPr lang="en-US" altLang="zh-CN" dirty="0"/>
              <a:t>3.3 </a:t>
            </a:r>
            <a:r>
              <a:rPr lang="zh-CN" altLang="en-US" dirty="0"/>
              <a:t>大数据的组织管理模式</a:t>
            </a:r>
            <a:endParaRPr lang="en-US" dirty="0"/>
          </a:p>
        </p:txBody>
      </p:sp>
      <p:sp>
        <p:nvSpPr>
          <p:cNvPr id="3" name="Content Placeholder 2">
            <a:extLst>
              <a:ext uri="{FF2B5EF4-FFF2-40B4-BE49-F238E27FC236}">
                <a16:creationId xmlns:a16="http://schemas.microsoft.com/office/drawing/2014/main" id="{B48AA868-321E-4C58-919E-434FAE60E86F}"/>
              </a:ext>
            </a:extLst>
          </p:cNvPr>
          <p:cNvSpPr>
            <a:spLocks noGrp="1"/>
          </p:cNvSpPr>
          <p:nvPr>
            <p:ph idx="1"/>
          </p:nvPr>
        </p:nvSpPr>
        <p:spPr/>
        <p:txBody>
          <a:bodyPr/>
          <a:lstStyle/>
          <a:p>
            <a:r>
              <a:rPr lang="zh-CN" altLang="en-US" dirty="0"/>
              <a:t>基于垂直划分的列存储方式</a:t>
            </a:r>
            <a:endParaRPr lang="en-US" altLang="zh-CN" dirty="0"/>
          </a:p>
          <a:p>
            <a:pPr lvl="1"/>
            <a:r>
              <a:rPr lang="zh-CN" altLang="en-US" dirty="0"/>
              <a:t>将图数据按照边标记（即谓词）进行划分，具有同一边标记的三元组将放在一起</a:t>
            </a:r>
            <a:endParaRPr lang="en-US" altLang="zh-CN" dirty="0"/>
          </a:p>
          <a:p>
            <a:pPr lvl="1"/>
            <a:r>
              <a:rPr lang="zh-CN" altLang="en-US" dirty="0"/>
              <a:t>同一表中，谓词相同，谓词不需要重复存储，可以用谓词指示该表。因此，三元组被组织在若干二列表中，二列表的个数即为谓词数量</a:t>
            </a:r>
            <a:endParaRPr lang="en-US" dirty="0"/>
          </a:p>
        </p:txBody>
      </p:sp>
      <p:graphicFrame>
        <p:nvGraphicFramePr>
          <p:cNvPr id="6" name="Table 5">
            <a:extLst>
              <a:ext uri="{FF2B5EF4-FFF2-40B4-BE49-F238E27FC236}">
                <a16:creationId xmlns:a16="http://schemas.microsoft.com/office/drawing/2014/main" id="{3AB00B4A-535A-4487-A45E-7A4812184BFD}"/>
              </a:ext>
            </a:extLst>
          </p:cNvPr>
          <p:cNvGraphicFramePr>
            <a:graphicFrameLocks noGrp="1"/>
          </p:cNvGraphicFramePr>
          <p:nvPr>
            <p:extLst>
              <p:ext uri="{D42A27DB-BD31-4B8C-83A1-F6EECF244321}">
                <p14:modId xmlns:p14="http://schemas.microsoft.com/office/powerpoint/2010/main" val="2995643404"/>
              </p:ext>
            </p:extLst>
          </p:nvPr>
        </p:nvGraphicFramePr>
        <p:xfrm>
          <a:off x="409432" y="3668859"/>
          <a:ext cx="5227983" cy="2346960"/>
        </p:xfrm>
        <a:graphic>
          <a:graphicData uri="http://schemas.openxmlformats.org/drawingml/2006/table">
            <a:tbl>
              <a:tblPr bandRow="1">
                <a:tableStyleId>{5C22544A-7EE6-4342-B048-85BDC9FD1C3A}</a:tableStyleId>
              </a:tblPr>
              <a:tblGrid>
                <a:gridCol w="1742661">
                  <a:extLst>
                    <a:ext uri="{9D8B030D-6E8A-4147-A177-3AD203B41FA5}">
                      <a16:colId xmlns:a16="http://schemas.microsoft.com/office/drawing/2014/main" val="3983559725"/>
                    </a:ext>
                  </a:extLst>
                </a:gridCol>
                <a:gridCol w="1742661">
                  <a:extLst>
                    <a:ext uri="{9D8B030D-6E8A-4147-A177-3AD203B41FA5}">
                      <a16:colId xmlns:a16="http://schemas.microsoft.com/office/drawing/2014/main" val="1413621598"/>
                    </a:ext>
                  </a:extLst>
                </a:gridCol>
                <a:gridCol w="1742661">
                  <a:extLst>
                    <a:ext uri="{9D8B030D-6E8A-4147-A177-3AD203B41FA5}">
                      <a16:colId xmlns:a16="http://schemas.microsoft.com/office/drawing/2014/main" val="4178789438"/>
                    </a:ext>
                  </a:extLst>
                </a:gridCol>
              </a:tblGrid>
              <a:tr h="306943">
                <a:tc>
                  <a:txBody>
                    <a:bodyPr/>
                    <a:lstStyle/>
                    <a:p>
                      <a:pPr algn="ctr"/>
                      <a:r>
                        <a:rPr lang="en-US" sz="1600" dirty="0"/>
                        <a:t>person1</a:t>
                      </a:r>
                    </a:p>
                  </a:txBody>
                  <a:tcPr/>
                </a:tc>
                <a:tc>
                  <a:txBody>
                    <a:bodyPr/>
                    <a:lstStyle/>
                    <a:p>
                      <a:pPr algn="ctr"/>
                      <a:r>
                        <a:rPr lang="en-US" sz="1600" dirty="0"/>
                        <a:t>“Tom”</a:t>
                      </a:r>
                    </a:p>
                  </a:txBody>
                  <a:tcPr/>
                </a:tc>
                <a:tc>
                  <a:txBody>
                    <a:bodyPr/>
                    <a:lstStyle/>
                    <a:p>
                      <a:pPr algn="ctr"/>
                      <a:r>
                        <a:rPr lang="en-US" sz="1600" dirty="0" err="1"/>
                        <a:t>isNamed</a:t>
                      </a:r>
                      <a:endParaRPr lang="en-US" sz="1600" dirty="0"/>
                    </a:p>
                  </a:txBody>
                  <a:tcPr/>
                </a:tc>
                <a:extLst>
                  <a:ext uri="{0D108BD9-81ED-4DB2-BD59-A6C34878D82A}">
                    <a16:rowId xmlns:a16="http://schemas.microsoft.com/office/drawing/2014/main" val="4007871139"/>
                  </a:ext>
                </a:extLst>
              </a:tr>
              <a:tr h="306943">
                <a:tc>
                  <a:txBody>
                    <a:bodyPr/>
                    <a:lstStyle/>
                    <a:p>
                      <a:pPr algn="ctr"/>
                      <a:r>
                        <a:rPr lang="en-US" sz="1600" dirty="0"/>
                        <a:t>person2</a:t>
                      </a:r>
                    </a:p>
                  </a:txBody>
                  <a:tcPr/>
                </a:tc>
                <a:tc>
                  <a:txBody>
                    <a:bodyPr/>
                    <a:lstStyle/>
                    <a:p>
                      <a:pPr algn="ctr"/>
                      <a:r>
                        <a:rPr lang="en-US" sz="1600" dirty="0"/>
                        <a:t>“James”</a:t>
                      </a:r>
                    </a:p>
                  </a:txBody>
                  <a:tcPr/>
                </a:tc>
                <a:tc>
                  <a:txBody>
                    <a:bodyPr/>
                    <a:lstStyle/>
                    <a:p>
                      <a:pPr algn="ctr"/>
                      <a:r>
                        <a:rPr lang="en-US" sz="1600" dirty="0" err="1"/>
                        <a:t>isNamed</a:t>
                      </a:r>
                      <a:endParaRPr lang="en-US" sz="1600" dirty="0"/>
                    </a:p>
                  </a:txBody>
                  <a:tcPr/>
                </a:tc>
                <a:extLst>
                  <a:ext uri="{0D108BD9-81ED-4DB2-BD59-A6C34878D82A}">
                    <a16:rowId xmlns:a16="http://schemas.microsoft.com/office/drawing/2014/main" val="3008255446"/>
                  </a:ext>
                </a:extLst>
              </a:tr>
              <a:tr h="306943">
                <a:tc>
                  <a:txBody>
                    <a:bodyPr/>
                    <a:lstStyle/>
                    <a:p>
                      <a:pPr algn="ctr"/>
                      <a:r>
                        <a:rPr lang="en-US" sz="1600" dirty="0"/>
                        <a:t>publication1</a:t>
                      </a:r>
                    </a:p>
                  </a:txBody>
                  <a:tcPr/>
                </a:tc>
                <a:tc>
                  <a:txBody>
                    <a:bodyPr/>
                    <a:lstStyle/>
                    <a:p>
                      <a:pPr algn="ctr"/>
                      <a:r>
                        <a:rPr lang="en-US" sz="1600" dirty="0"/>
                        <a:t>Pub1</a:t>
                      </a:r>
                    </a:p>
                  </a:txBody>
                  <a:tcPr/>
                </a:tc>
                <a:tc>
                  <a:txBody>
                    <a:bodyPr/>
                    <a:lstStyle/>
                    <a:p>
                      <a:pPr algn="ctr"/>
                      <a:r>
                        <a:rPr lang="en-US" sz="1600" dirty="0" err="1"/>
                        <a:t>isTitled</a:t>
                      </a:r>
                      <a:endParaRPr lang="en-US" sz="1600" dirty="0"/>
                    </a:p>
                  </a:txBody>
                  <a:tcPr/>
                </a:tc>
                <a:extLst>
                  <a:ext uri="{0D108BD9-81ED-4DB2-BD59-A6C34878D82A}">
                    <a16:rowId xmlns:a16="http://schemas.microsoft.com/office/drawing/2014/main" val="422530890"/>
                  </a:ext>
                </a:extLst>
              </a:tr>
              <a:tr h="3069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publication2</a:t>
                      </a:r>
                    </a:p>
                  </a:txBody>
                  <a:tcPr/>
                </a:tc>
                <a:tc>
                  <a:txBody>
                    <a:bodyPr/>
                    <a:lstStyle/>
                    <a:p>
                      <a:pPr algn="ctr"/>
                      <a:r>
                        <a:rPr lang="en-US" sz="1600" dirty="0"/>
                        <a:t>Pub2</a:t>
                      </a:r>
                    </a:p>
                  </a:txBody>
                  <a:tcPr/>
                </a:tc>
                <a:tc>
                  <a:txBody>
                    <a:bodyPr/>
                    <a:lstStyle/>
                    <a:p>
                      <a:pPr algn="ctr"/>
                      <a:r>
                        <a:rPr lang="en-US" sz="1600" dirty="0" err="1"/>
                        <a:t>isTitled</a:t>
                      </a:r>
                      <a:endParaRPr lang="en-US" sz="1600" dirty="0"/>
                    </a:p>
                  </a:txBody>
                  <a:tcPr/>
                </a:tc>
                <a:extLst>
                  <a:ext uri="{0D108BD9-81ED-4DB2-BD59-A6C34878D82A}">
                    <a16:rowId xmlns:a16="http://schemas.microsoft.com/office/drawing/2014/main" val="867163315"/>
                  </a:ext>
                </a:extLst>
              </a:tr>
              <a:tr h="306943">
                <a:tc>
                  <a:txBody>
                    <a:bodyPr/>
                    <a:lstStyle/>
                    <a:p>
                      <a:pPr algn="ctr"/>
                      <a:r>
                        <a:rPr lang="en-US" sz="1600" dirty="0"/>
                        <a:t>publication1</a:t>
                      </a:r>
                    </a:p>
                  </a:txBody>
                  <a:tcPr/>
                </a:tc>
                <a:tc>
                  <a:txBody>
                    <a:bodyPr/>
                    <a:lstStyle/>
                    <a:p>
                      <a:pPr algn="ctr"/>
                      <a:r>
                        <a:rPr lang="en-US" sz="1600" dirty="0"/>
                        <a:t>person1</a:t>
                      </a:r>
                    </a:p>
                  </a:txBody>
                  <a:tcPr/>
                </a:tc>
                <a:tc>
                  <a:txBody>
                    <a:bodyPr/>
                    <a:lstStyle/>
                    <a:p>
                      <a:pPr algn="ctr"/>
                      <a:r>
                        <a:rPr lang="en-US" sz="1600" dirty="0" err="1"/>
                        <a:t>hasAuthor</a:t>
                      </a:r>
                      <a:endParaRPr lang="en-US" sz="1600" dirty="0"/>
                    </a:p>
                  </a:txBody>
                  <a:tcPr/>
                </a:tc>
                <a:extLst>
                  <a:ext uri="{0D108BD9-81ED-4DB2-BD59-A6C34878D82A}">
                    <a16:rowId xmlns:a16="http://schemas.microsoft.com/office/drawing/2014/main" val="3854919863"/>
                  </a:ext>
                </a:extLst>
              </a:tr>
              <a:tr h="3069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publication2</a:t>
                      </a:r>
                    </a:p>
                  </a:txBody>
                  <a:tcPr/>
                </a:tc>
                <a:tc>
                  <a:txBody>
                    <a:bodyPr/>
                    <a:lstStyle/>
                    <a:p>
                      <a:pPr algn="ctr"/>
                      <a:r>
                        <a:rPr lang="en-US" sz="1600" dirty="0"/>
                        <a:t>persone2</a:t>
                      </a:r>
                    </a:p>
                  </a:txBody>
                  <a:tcPr/>
                </a:tc>
                <a:tc>
                  <a:txBody>
                    <a:bodyPr/>
                    <a:lstStyle/>
                    <a:p>
                      <a:pPr algn="ctr"/>
                      <a:r>
                        <a:rPr lang="en-US" sz="1600" dirty="0" err="1"/>
                        <a:t>hasAuthor</a:t>
                      </a:r>
                      <a:endParaRPr lang="en-US" sz="1600" dirty="0"/>
                    </a:p>
                  </a:txBody>
                  <a:tcPr/>
                </a:tc>
                <a:extLst>
                  <a:ext uri="{0D108BD9-81ED-4DB2-BD59-A6C34878D82A}">
                    <a16:rowId xmlns:a16="http://schemas.microsoft.com/office/drawing/2014/main" val="673054056"/>
                  </a:ext>
                </a:extLst>
              </a:tr>
              <a:tr h="306943">
                <a:tc>
                  <a:txBody>
                    <a:bodyPr/>
                    <a:lstStyle/>
                    <a:p>
                      <a:pPr algn="ctr"/>
                      <a:r>
                        <a:rPr lang="en-US" sz="1600" dirty="0"/>
                        <a:t>publication1</a:t>
                      </a:r>
                    </a:p>
                  </a:txBody>
                  <a:tcPr/>
                </a:tc>
                <a:tc>
                  <a:txBody>
                    <a:bodyPr/>
                    <a:lstStyle/>
                    <a:p>
                      <a:pPr algn="ctr"/>
                      <a:r>
                        <a:rPr lang="en-US" sz="1600" dirty="0"/>
                        <a:t>publication2</a:t>
                      </a:r>
                    </a:p>
                  </a:txBody>
                  <a:tcPr/>
                </a:tc>
                <a:tc>
                  <a:txBody>
                    <a:bodyPr/>
                    <a:lstStyle/>
                    <a:p>
                      <a:pPr algn="ctr"/>
                      <a:r>
                        <a:rPr lang="en-US" sz="1600" dirty="0" err="1"/>
                        <a:t>hasCitation</a:t>
                      </a:r>
                      <a:endParaRPr lang="en-US" sz="1600" dirty="0"/>
                    </a:p>
                  </a:txBody>
                  <a:tcPr/>
                </a:tc>
                <a:extLst>
                  <a:ext uri="{0D108BD9-81ED-4DB2-BD59-A6C34878D82A}">
                    <a16:rowId xmlns:a16="http://schemas.microsoft.com/office/drawing/2014/main" val="1080994763"/>
                  </a:ext>
                </a:extLst>
              </a:tr>
            </a:tbl>
          </a:graphicData>
        </a:graphic>
      </p:graphicFrame>
      <p:sp>
        <p:nvSpPr>
          <p:cNvPr id="7" name="Arrow: Right 6">
            <a:extLst>
              <a:ext uri="{FF2B5EF4-FFF2-40B4-BE49-F238E27FC236}">
                <a16:creationId xmlns:a16="http://schemas.microsoft.com/office/drawing/2014/main" id="{8296271A-FBE7-4579-81D4-1D0F841C89FC}"/>
              </a:ext>
            </a:extLst>
          </p:cNvPr>
          <p:cNvSpPr/>
          <p:nvPr/>
        </p:nvSpPr>
        <p:spPr>
          <a:xfrm>
            <a:off x="5867483" y="4763069"/>
            <a:ext cx="309349" cy="3138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表格 3">
            <a:extLst>
              <a:ext uri="{FF2B5EF4-FFF2-40B4-BE49-F238E27FC236}">
                <a16:creationId xmlns:a16="http://schemas.microsoft.com/office/drawing/2014/main" id="{DDA87653-8EA9-49D6-AEC7-6DB7826247FA}"/>
              </a:ext>
            </a:extLst>
          </p:cNvPr>
          <p:cNvGraphicFramePr/>
          <p:nvPr>
            <p:custDataLst>
              <p:tags r:id="rId1"/>
            </p:custDataLst>
            <p:extLst>
              <p:ext uri="{D42A27DB-BD31-4B8C-83A1-F6EECF244321}">
                <p14:modId xmlns:p14="http://schemas.microsoft.com/office/powerpoint/2010/main" val="1479502419"/>
              </p:ext>
            </p:extLst>
          </p:nvPr>
        </p:nvGraphicFramePr>
        <p:xfrm>
          <a:off x="6206472" y="3853891"/>
          <a:ext cx="2472055" cy="752475"/>
        </p:xfrm>
        <a:graphic>
          <a:graphicData uri="http://schemas.openxmlformats.org/drawingml/2006/table">
            <a:tbl>
              <a:tblPr firstRow="1" bandRow="1">
                <a:tableStyleId>{69CF1AB2-1976-4502-BF36-3FF5EA218861}</a:tableStyleId>
              </a:tblPr>
              <a:tblGrid>
                <a:gridCol w="1233805">
                  <a:extLst>
                    <a:ext uri="{9D8B030D-6E8A-4147-A177-3AD203B41FA5}">
                      <a16:colId xmlns:a16="http://schemas.microsoft.com/office/drawing/2014/main" val="20000"/>
                    </a:ext>
                  </a:extLst>
                </a:gridCol>
                <a:gridCol w="1238250">
                  <a:extLst>
                    <a:ext uri="{9D8B030D-6E8A-4147-A177-3AD203B41FA5}">
                      <a16:colId xmlns:a16="http://schemas.microsoft.com/office/drawing/2014/main" val="20001"/>
                    </a:ext>
                  </a:extLst>
                </a:gridCol>
              </a:tblGrid>
              <a:tr h="371475">
                <a:tc>
                  <a:txBody>
                    <a:bodyPr/>
                    <a:lstStyle/>
                    <a:p>
                      <a:pPr algn="ctr">
                        <a:buNone/>
                      </a:pPr>
                      <a:r>
                        <a:rPr lang="en-US" sz="1600" b="0" dirty="0"/>
                        <a:t>person1</a:t>
                      </a:r>
                      <a:endParaRPr lang="en-US" altLang="en-US" sz="1600" b="0" dirty="0"/>
                    </a:p>
                  </a:txBody>
                  <a:tcPr>
                    <a:lnL>
                      <a:noFill/>
                    </a:lnL>
                    <a:lnR w="12700">
                      <a:solidFill>
                        <a:srgbClr val="0083BF"/>
                      </a:solidFill>
                      <a:prstDash val="solid"/>
                    </a:lnR>
                    <a:lnT w="12700">
                      <a:solidFill>
                        <a:srgbClr val="0083BF"/>
                      </a:solidFill>
                      <a:prstDash val="solid"/>
                    </a:lnT>
                    <a:lnB w="12700">
                      <a:solidFill>
                        <a:srgbClr val="0083BF"/>
                      </a:solidFill>
                      <a:prstDash val="solid"/>
                    </a:lnB>
                    <a:lnTlToBr>
                      <a:noFill/>
                    </a:lnTlToBr>
                    <a:lnBlToTr>
                      <a:noFill/>
                    </a:lnBlToTr>
                    <a:noFill/>
                  </a:tcPr>
                </a:tc>
                <a:tc>
                  <a:txBody>
                    <a:bodyPr/>
                    <a:lstStyle/>
                    <a:p>
                      <a:pPr algn="ctr">
                        <a:buNone/>
                      </a:pPr>
                      <a:r>
                        <a:rPr lang="en-US" sz="1600" b="0" dirty="0"/>
                        <a:t>“Tom”</a:t>
                      </a:r>
                      <a:endParaRPr lang="en-US" altLang="en-US" sz="1600" b="0" dirty="0"/>
                    </a:p>
                  </a:txBody>
                  <a:tcPr>
                    <a:lnL w="12700">
                      <a:solidFill>
                        <a:srgbClr val="0083BF"/>
                      </a:solidFill>
                      <a:prstDash val="solid"/>
                    </a:lnL>
                    <a:lnR>
                      <a:noFill/>
                    </a:lnR>
                    <a:lnT w="12700">
                      <a:solidFill>
                        <a:srgbClr val="0083BF"/>
                      </a:solidFill>
                      <a:prstDash val="solid"/>
                    </a:lnT>
                    <a:lnB w="12700">
                      <a:solidFill>
                        <a:srgbClr val="0083BF"/>
                      </a:solidFill>
                      <a:prstDash val="solid"/>
                    </a:lnB>
                    <a:lnTlToBr>
                      <a:noFill/>
                    </a:lnTlToBr>
                    <a:lnBlToTr>
                      <a:noFill/>
                    </a:lnBlToTr>
                    <a:noFill/>
                  </a:tcPr>
                </a:tc>
                <a:extLst>
                  <a:ext uri="{0D108BD9-81ED-4DB2-BD59-A6C34878D82A}">
                    <a16:rowId xmlns:a16="http://schemas.microsoft.com/office/drawing/2014/main" val="10000"/>
                  </a:ext>
                </a:extLst>
              </a:tr>
              <a:tr h="381000">
                <a:tc>
                  <a:txBody>
                    <a:bodyPr/>
                    <a:lstStyle/>
                    <a:p>
                      <a:pPr algn="ctr">
                        <a:buNone/>
                      </a:pPr>
                      <a:r>
                        <a:rPr lang="en-US" sz="1600" dirty="0"/>
                        <a:t>person2</a:t>
                      </a:r>
                      <a:endParaRPr lang="en-US" altLang="en-US" sz="1600" dirty="0"/>
                    </a:p>
                  </a:txBody>
                  <a:tcPr>
                    <a:lnL>
                      <a:noFill/>
                    </a:lnL>
                    <a:lnR w="12700">
                      <a:solidFill>
                        <a:srgbClr val="0083BF"/>
                      </a:solidFill>
                      <a:prstDash val="solid"/>
                    </a:lnR>
                    <a:lnT w="12700">
                      <a:solidFill>
                        <a:srgbClr val="0083BF"/>
                      </a:solidFill>
                      <a:prstDash val="solid"/>
                    </a:lnT>
                    <a:lnB w="12700">
                      <a:solidFill>
                        <a:srgbClr val="0083BF"/>
                      </a:solidFill>
                      <a:prstDash val="solid"/>
                    </a:lnB>
                    <a:lnTlToBr>
                      <a:noFill/>
                    </a:lnTlToBr>
                    <a:lnBlToTr>
                      <a:noFill/>
                    </a:lnBlToTr>
                    <a:noFill/>
                  </a:tcPr>
                </a:tc>
                <a:tc>
                  <a:txBody>
                    <a:bodyPr/>
                    <a:lstStyle/>
                    <a:p>
                      <a:pPr algn="ctr">
                        <a:buNone/>
                      </a:pPr>
                      <a:r>
                        <a:rPr lang="en-US" sz="1600" dirty="0"/>
                        <a:t>“James”</a:t>
                      </a:r>
                      <a:endParaRPr lang="en-US" altLang="en-US" sz="1600" dirty="0"/>
                    </a:p>
                  </a:txBody>
                  <a:tcPr>
                    <a:lnL w="12700">
                      <a:solidFill>
                        <a:srgbClr val="0083BF"/>
                      </a:solidFill>
                      <a:prstDash val="solid"/>
                    </a:lnL>
                    <a:lnR>
                      <a:noFill/>
                    </a:lnR>
                    <a:lnT w="12700">
                      <a:solidFill>
                        <a:srgbClr val="0083BF"/>
                      </a:solidFill>
                      <a:prstDash val="solid"/>
                    </a:lnT>
                    <a:lnB w="12700">
                      <a:solidFill>
                        <a:srgbClr val="0083BF"/>
                      </a:solidFill>
                      <a:prstDash val="soli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 name="表格 9">
            <a:extLst>
              <a:ext uri="{FF2B5EF4-FFF2-40B4-BE49-F238E27FC236}">
                <a16:creationId xmlns:a16="http://schemas.microsoft.com/office/drawing/2014/main" id="{CA13A972-7195-417D-9469-26B0FC8781DB}"/>
              </a:ext>
            </a:extLst>
          </p:cNvPr>
          <p:cNvGraphicFramePr/>
          <p:nvPr>
            <p:custDataLst>
              <p:tags r:id="rId2"/>
            </p:custDataLst>
            <p:extLst>
              <p:ext uri="{D42A27DB-BD31-4B8C-83A1-F6EECF244321}">
                <p14:modId xmlns:p14="http://schemas.microsoft.com/office/powerpoint/2010/main" val="1012550603"/>
              </p:ext>
            </p:extLst>
          </p:nvPr>
        </p:nvGraphicFramePr>
        <p:xfrm>
          <a:off x="6175992" y="5228666"/>
          <a:ext cx="2542540" cy="752475"/>
        </p:xfrm>
        <a:graphic>
          <a:graphicData uri="http://schemas.openxmlformats.org/drawingml/2006/table">
            <a:tbl>
              <a:tblPr firstRow="1" bandRow="1">
                <a:tableStyleId>{69CF1AB2-1976-4502-BF36-3FF5EA218861}</a:tableStyleId>
              </a:tblPr>
              <a:tblGrid>
                <a:gridCol w="1283335">
                  <a:extLst>
                    <a:ext uri="{9D8B030D-6E8A-4147-A177-3AD203B41FA5}">
                      <a16:colId xmlns:a16="http://schemas.microsoft.com/office/drawing/2014/main" val="20000"/>
                    </a:ext>
                  </a:extLst>
                </a:gridCol>
                <a:gridCol w="1259205">
                  <a:extLst>
                    <a:ext uri="{9D8B030D-6E8A-4147-A177-3AD203B41FA5}">
                      <a16:colId xmlns:a16="http://schemas.microsoft.com/office/drawing/2014/main" val="20001"/>
                    </a:ext>
                  </a:extLst>
                </a:gridCol>
              </a:tblGrid>
              <a:tr h="371475">
                <a:tc>
                  <a:txBody>
                    <a:bodyPr/>
                    <a:lstStyle/>
                    <a:p>
                      <a:pPr algn="ctr">
                        <a:buNone/>
                      </a:pPr>
                      <a:r>
                        <a:rPr lang="en-US" sz="1600" b="0" dirty="0"/>
                        <a:t>publication1</a:t>
                      </a:r>
                      <a:endParaRPr lang="en-US" altLang="en-US" sz="1600" b="0" dirty="0"/>
                    </a:p>
                  </a:txBody>
                  <a:tcPr>
                    <a:lnL>
                      <a:noFill/>
                    </a:lnL>
                    <a:lnR w="12700">
                      <a:solidFill>
                        <a:srgbClr val="0083BF"/>
                      </a:solidFill>
                      <a:prstDash val="solid"/>
                    </a:lnR>
                    <a:lnT w="12700">
                      <a:solidFill>
                        <a:srgbClr val="0083BF"/>
                      </a:solidFill>
                      <a:prstDash val="solid"/>
                    </a:lnT>
                    <a:lnB w="12700">
                      <a:solidFill>
                        <a:srgbClr val="0083BF"/>
                      </a:solidFill>
                      <a:prstDash val="solid"/>
                    </a:lnB>
                    <a:lnTlToBr>
                      <a:noFill/>
                    </a:lnTlToBr>
                    <a:lnBlToTr>
                      <a:noFill/>
                    </a:lnBlToTr>
                    <a:noFill/>
                  </a:tcPr>
                </a:tc>
                <a:tc>
                  <a:txBody>
                    <a:bodyPr/>
                    <a:lstStyle/>
                    <a:p>
                      <a:pPr algn="ctr"/>
                      <a:r>
                        <a:rPr lang="en-US" sz="1600" b="0" dirty="0"/>
                        <a:t>person1</a:t>
                      </a:r>
                      <a:endParaRPr lang="en-US" altLang="en-US" sz="1600" b="0" dirty="0"/>
                    </a:p>
                  </a:txBody>
                  <a:tcPr>
                    <a:lnL w="12700">
                      <a:solidFill>
                        <a:srgbClr val="0083BF"/>
                      </a:solidFill>
                      <a:prstDash val="solid"/>
                    </a:lnL>
                    <a:lnR>
                      <a:noFill/>
                    </a:lnR>
                    <a:lnT w="12700">
                      <a:solidFill>
                        <a:srgbClr val="0083BF"/>
                      </a:solidFill>
                      <a:prstDash val="solid"/>
                    </a:lnT>
                    <a:lnB w="12700">
                      <a:solidFill>
                        <a:srgbClr val="0083BF"/>
                      </a:solidFill>
                      <a:prstDash val="solid"/>
                    </a:lnB>
                    <a:lnTlToBr>
                      <a:noFill/>
                    </a:lnTlToBr>
                    <a:lnBlToTr>
                      <a:noFill/>
                    </a:lnBlToTr>
                    <a:noFill/>
                  </a:tcPr>
                </a:tc>
                <a:extLst>
                  <a:ext uri="{0D108BD9-81ED-4DB2-BD59-A6C34878D82A}">
                    <a16:rowId xmlns:a16="http://schemas.microsoft.com/office/drawing/2014/main" val="10000"/>
                  </a:ext>
                </a:extLst>
              </a:tr>
              <a:tr h="381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600" dirty="0"/>
                        <a:t>publication2</a:t>
                      </a:r>
                      <a:endParaRPr lang="en-US" altLang="en-US" sz="1600" dirty="0"/>
                    </a:p>
                  </a:txBody>
                  <a:tcPr>
                    <a:lnL>
                      <a:noFill/>
                    </a:lnL>
                    <a:lnR w="12700">
                      <a:solidFill>
                        <a:srgbClr val="0083BF"/>
                      </a:solidFill>
                      <a:prstDash val="solid"/>
                    </a:lnR>
                    <a:lnT w="12700">
                      <a:solidFill>
                        <a:srgbClr val="0083BF"/>
                      </a:solidFill>
                      <a:prstDash val="solid"/>
                    </a:lnT>
                    <a:lnB w="12700">
                      <a:solidFill>
                        <a:srgbClr val="0083BF"/>
                      </a:solidFill>
                      <a:prstDash val="solid"/>
                    </a:lnB>
                    <a:lnTlToBr>
                      <a:noFill/>
                    </a:lnTlToBr>
                    <a:lnBlToTr>
                      <a:noFill/>
                    </a:lnBlToTr>
                    <a:noFill/>
                  </a:tcPr>
                </a:tc>
                <a:tc>
                  <a:txBody>
                    <a:bodyPr/>
                    <a:lstStyle/>
                    <a:p>
                      <a:pPr algn="ctr"/>
                      <a:r>
                        <a:rPr lang="en-US" sz="1600" dirty="0"/>
                        <a:t>person2</a:t>
                      </a:r>
                      <a:endParaRPr lang="en-US" altLang="en-US" sz="1600" dirty="0"/>
                    </a:p>
                  </a:txBody>
                  <a:tcPr>
                    <a:lnL w="12700">
                      <a:solidFill>
                        <a:srgbClr val="0083BF"/>
                      </a:solidFill>
                      <a:prstDash val="solid"/>
                    </a:lnL>
                    <a:lnR>
                      <a:noFill/>
                    </a:lnR>
                    <a:lnT w="12700">
                      <a:solidFill>
                        <a:srgbClr val="0083BF"/>
                      </a:solidFill>
                      <a:prstDash val="solid"/>
                    </a:lnT>
                    <a:lnB w="12700">
                      <a:solidFill>
                        <a:srgbClr val="0083BF"/>
                      </a:solidFill>
                      <a:prstDash val="soli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2" name="表格 11">
            <a:extLst>
              <a:ext uri="{FF2B5EF4-FFF2-40B4-BE49-F238E27FC236}">
                <a16:creationId xmlns:a16="http://schemas.microsoft.com/office/drawing/2014/main" id="{6BAAE9EB-BF76-4D4A-910D-C1C14ED178B1}"/>
              </a:ext>
            </a:extLst>
          </p:cNvPr>
          <p:cNvGraphicFramePr/>
          <p:nvPr>
            <p:custDataLst>
              <p:tags r:id="rId3"/>
            </p:custDataLst>
            <p:extLst>
              <p:ext uri="{D42A27DB-BD31-4B8C-83A1-F6EECF244321}">
                <p14:modId xmlns:p14="http://schemas.microsoft.com/office/powerpoint/2010/main" val="856300448"/>
              </p:ext>
            </p:extLst>
          </p:nvPr>
        </p:nvGraphicFramePr>
        <p:xfrm>
          <a:off x="9069052" y="3853891"/>
          <a:ext cx="2542540" cy="752475"/>
        </p:xfrm>
        <a:graphic>
          <a:graphicData uri="http://schemas.openxmlformats.org/drawingml/2006/table">
            <a:tbl>
              <a:tblPr firstRow="1" bandRow="1">
                <a:tableStyleId>{69CF1AB2-1976-4502-BF36-3FF5EA218861}</a:tableStyleId>
              </a:tblPr>
              <a:tblGrid>
                <a:gridCol w="1263650">
                  <a:extLst>
                    <a:ext uri="{9D8B030D-6E8A-4147-A177-3AD203B41FA5}">
                      <a16:colId xmlns:a16="http://schemas.microsoft.com/office/drawing/2014/main" val="20000"/>
                    </a:ext>
                  </a:extLst>
                </a:gridCol>
                <a:gridCol w="1278890">
                  <a:extLst>
                    <a:ext uri="{9D8B030D-6E8A-4147-A177-3AD203B41FA5}">
                      <a16:colId xmlns:a16="http://schemas.microsoft.com/office/drawing/2014/main" val="20001"/>
                    </a:ext>
                  </a:extLst>
                </a:gridCol>
              </a:tblGrid>
              <a:tr h="371475">
                <a:tc>
                  <a:txBody>
                    <a:bodyPr/>
                    <a:lstStyle/>
                    <a:p>
                      <a:pPr algn="ctr">
                        <a:buClrTx/>
                        <a:buSzTx/>
                        <a:buFontTx/>
                        <a:buNone/>
                      </a:pPr>
                      <a:r>
                        <a:rPr lang="en-US" sz="1600" b="0" dirty="0"/>
                        <a:t>publication1</a:t>
                      </a:r>
                    </a:p>
                  </a:txBody>
                  <a:tcPr>
                    <a:lnL>
                      <a:noFill/>
                    </a:lnL>
                    <a:lnR w="12700">
                      <a:solidFill>
                        <a:srgbClr val="0083BF"/>
                      </a:solidFill>
                      <a:prstDash val="solid"/>
                    </a:lnR>
                    <a:lnT w="12700">
                      <a:solidFill>
                        <a:srgbClr val="0083BF"/>
                      </a:solidFill>
                      <a:prstDash val="solid"/>
                    </a:lnT>
                    <a:lnB w="12700">
                      <a:solidFill>
                        <a:srgbClr val="0083BF"/>
                      </a:solidFill>
                      <a:prstDash val="solid"/>
                    </a:lnB>
                    <a:lnTlToBr>
                      <a:noFill/>
                    </a:lnTlToBr>
                    <a:lnBlToTr>
                      <a:noFill/>
                    </a:lnBlToTr>
                    <a:noFill/>
                  </a:tcPr>
                </a:tc>
                <a:tc>
                  <a:txBody>
                    <a:bodyPr/>
                    <a:lstStyle/>
                    <a:p>
                      <a:pPr algn="ctr">
                        <a:buClrTx/>
                        <a:buSzTx/>
                        <a:buFontTx/>
                      </a:pPr>
                      <a:r>
                        <a:rPr lang="en-US" sz="1600" b="0" dirty="0"/>
                        <a:t>Pub1</a:t>
                      </a:r>
                    </a:p>
                  </a:txBody>
                  <a:tcPr>
                    <a:lnL w="12700">
                      <a:solidFill>
                        <a:srgbClr val="0083BF"/>
                      </a:solidFill>
                      <a:prstDash val="solid"/>
                    </a:lnL>
                    <a:lnR>
                      <a:noFill/>
                    </a:lnR>
                    <a:lnT w="12700">
                      <a:solidFill>
                        <a:srgbClr val="0083BF"/>
                      </a:solidFill>
                      <a:prstDash val="solid"/>
                    </a:lnT>
                    <a:lnB w="12700">
                      <a:solidFill>
                        <a:srgbClr val="0083BF"/>
                      </a:solidFill>
                      <a:prstDash val="solid"/>
                    </a:lnB>
                    <a:lnTlToBr>
                      <a:noFill/>
                    </a:lnTlToBr>
                    <a:lnBlToTr>
                      <a:noFill/>
                    </a:lnBlToTr>
                    <a:noFill/>
                  </a:tcPr>
                </a:tc>
                <a:extLst>
                  <a:ext uri="{0D108BD9-81ED-4DB2-BD59-A6C34878D82A}">
                    <a16:rowId xmlns:a16="http://schemas.microsoft.com/office/drawing/2014/main" val="10000"/>
                  </a:ext>
                </a:extLst>
              </a:tr>
              <a:tr h="381000">
                <a:tc>
                  <a:txBody>
                    <a:bodyPr/>
                    <a:lstStyle/>
                    <a:p>
                      <a:pPr marL="0" marR="0" lvl="0" algn="ctr" defTabSz="914400" rtl="0" eaLnBrk="1" fontAlgn="auto" latinLnBrk="0" hangingPunct="1">
                        <a:lnSpc>
                          <a:spcPct val="100000"/>
                        </a:lnSpc>
                        <a:spcBef>
                          <a:spcPts val="0"/>
                        </a:spcBef>
                        <a:buClrTx/>
                        <a:buSzTx/>
                        <a:buFontTx/>
                        <a:buNone/>
                      </a:pPr>
                      <a:r>
                        <a:rPr lang="en-US" sz="1600" dirty="0"/>
                        <a:t>publication2</a:t>
                      </a:r>
                    </a:p>
                  </a:txBody>
                  <a:tcPr>
                    <a:lnL>
                      <a:noFill/>
                    </a:lnL>
                    <a:lnR w="12700">
                      <a:solidFill>
                        <a:srgbClr val="0083BF"/>
                      </a:solidFill>
                      <a:prstDash val="solid"/>
                    </a:lnR>
                    <a:lnT w="12700">
                      <a:solidFill>
                        <a:srgbClr val="0083BF"/>
                      </a:solidFill>
                      <a:prstDash val="solid"/>
                    </a:lnT>
                    <a:lnB w="12700">
                      <a:solidFill>
                        <a:srgbClr val="0083BF"/>
                      </a:solidFill>
                      <a:prstDash val="solid"/>
                    </a:lnB>
                    <a:lnTlToBr>
                      <a:noFill/>
                    </a:lnTlToBr>
                    <a:lnBlToTr>
                      <a:noFill/>
                    </a:lnBlToTr>
                    <a:noFill/>
                  </a:tcPr>
                </a:tc>
                <a:tc>
                  <a:txBody>
                    <a:bodyPr/>
                    <a:lstStyle/>
                    <a:p>
                      <a:pPr algn="ctr">
                        <a:buClrTx/>
                        <a:buSzTx/>
                        <a:buFontTx/>
                      </a:pPr>
                      <a:r>
                        <a:rPr lang="en-US" sz="1600" dirty="0"/>
                        <a:t>Pub2</a:t>
                      </a:r>
                    </a:p>
                  </a:txBody>
                  <a:tcPr>
                    <a:lnL w="12700">
                      <a:solidFill>
                        <a:srgbClr val="0083BF"/>
                      </a:solidFill>
                      <a:prstDash val="solid"/>
                    </a:lnL>
                    <a:lnR>
                      <a:noFill/>
                    </a:lnR>
                    <a:lnT w="12700">
                      <a:solidFill>
                        <a:srgbClr val="0083BF"/>
                      </a:solidFill>
                      <a:prstDash val="solid"/>
                    </a:lnT>
                    <a:lnB w="12700">
                      <a:solidFill>
                        <a:srgbClr val="0083BF"/>
                      </a:solidFill>
                      <a:prstDash val="soli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4" name="表格 13">
            <a:extLst>
              <a:ext uri="{FF2B5EF4-FFF2-40B4-BE49-F238E27FC236}">
                <a16:creationId xmlns:a16="http://schemas.microsoft.com/office/drawing/2014/main" id="{2861E754-0F75-458F-B9CD-70737B7C7F29}"/>
              </a:ext>
            </a:extLst>
          </p:cNvPr>
          <p:cNvGraphicFramePr/>
          <p:nvPr>
            <p:custDataLst>
              <p:tags r:id="rId4"/>
            </p:custDataLst>
            <p:extLst>
              <p:ext uri="{D42A27DB-BD31-4B8C-83A1-F6EECF244321}">
                <p14:modId xmlns:p14="http://schemas.microsoft.com/office/powerpoint/2010/main" val="1804174221"/>
              </p:ext>
            </p:extLst>
          </p:nvPr>
        </p:nvGraphicFramePr>
        <p:xfrm>
          <a:off x="9069052" y="5228666"/>
          <a:ext cx="2542540" cy="371475"/>
        </p:xfrm>
        <a:graphic>
          <a:graphicData uri="http://schemas.openxmlformats.org/drawingml/2006/table">
            <a:tbl>
              <a:tblPr firstRow="1" bandRow="1">
                <a:tableStyleId>{69CF1AB2-1976-4502-BF36-3FF5EA218861}</a:tableStyleId>
              </a:tblPr>
              <a:tblGrid>
                <a:gridCol w="1263650">
                  <a:extLst>
                    <a:ext uri="{9D8B030D-6E8A-4147-A177-3AD203B41FA5}">
                      <a16:colId xmlns:a16="http://schemas.microsoft.com/office/drawing/2014/main" val="20000"/>
                    </a:ext>
                  </a:extLst>
                </a:gridCol>
                <a:gridCol w="1278890">
                  <a:extLst>
                    <a:ext uri="{9D8B030D-6E8A-4147-A177-3AD203B41FA5}">
                      <a16:colId xmlns:a16="http://schemas.microsoft.com/office/drawing/2014/main" val="20001"/>
                    </a:ext>
                  </a:extLst>
                </a:gridCol>
              </a:tblGrid>
              <a:tr h="371475">
                <a:tc>
                  <a:txBody>
                    <a:bodyPr/>
                    <a:lstStyle/>
                    <a:p>
                      <a:pPr algn="ctr">
                        <a:buClrTx/>
                        <a:buSzTx/>
                        <a:buFontTx/>
                        <a:buNone/>
                      </a:pPr>
                      <a:r>
                        <a:rPr lang="en-US" sz="1600" b="0" dirty="0"/>
                        <a:t>publication1</a:t>
                      </a:r>
                    </a:p>
                  </a:txBody>
                  <a:tcPr>
                    <a:lnL>
                      <a:noFill/>
                    </a:lnL>
                    <a:lnR w="12700">
                      <a:solidFill>
                        <a:srgbClr val="0083BF"/>
                      </a:solidFill>
                      <a:prstDash val="solid"/>
                    </a:lnR>
                    <a:lnT w="12700">
                      <a:solidFill>
                        <a:srgbClr val="0083BF"/>
                      </a:solidFill>
                      <a:prstDash val="solid"/>
                    </a:lnT>
                    <a:lnB w="12700">
                      <a:solidFill>
                        <a:srgbClr val="0083BF"/>
                      </a:solidFill>
                      <a:prstDash val="solid"/>
                    </a:lnB>
                    <a:lnTlToBr>
                      <a:noFill/>
                    </a:lnTlToBr>
                    <a:lnBlToTr>
                      <a:noFill/>
                    </a:lnBlToTr>
                    <a:noFill/>
                  </a:tcPr>
                </a:tc>
                <a:tc>
                  <a:txBody>
                    <a:bodyPr/>
                    <a:lstStyle/>
                    <a:p>
                      <a:pPr marL="0" marR="0" lvl="0" algn="ctr" defTabSz="914400" rtl="0" eaLnBrk="1" fontAlgn="auto" latinLnBrk="0" hangingPunct="1">
                        <a:lnSpc>
                          <a:spcPct val="100000"/>
                        </a:lnSpc>
                        <a:spcBef>
                          <a:spcPts val="0"/>
                        </a:spcBef>
                        <a:buClrTx/>
                        <a:buSzTx/>
                        <a:buFontTx/>
                        <a:buNone/>
                      </a:pPr>
                      <a:r>
                        <a:rPr lang="en-US" sz="1600" b="0" dirty="0"/>
                        <a:t>publication2</a:t>
                      </a:r>
                    </a:p>
                  </a:txBody>
                  <a:tcPr>
                    <a:lnL w="12700">
                      <a:solidFill>
                        <a:srgbClr val="0083BF"/>
                      </a:solidFill>
                      <a:prstDash val="solid"/>
                    </a:lnL>
                    <a:lnR>
                      <a:noFill/>
                    </a:lnR>
                    <a:lnT w="12700">
                      <a:solidFill>
                        <a:srgbClr val="0083BF"/>
                      </a:solidFill>
                      <a:prstDash val="solid"/>
                    </a:lnT>
                    <a:lnB w="12700">
                      <a:solidFill>
                        <a:srgbClr val="0083BF"/>
                      </a:solidFill>
                      <a:prstDash val="soli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6" name="文本框 15">
            <a:extLst>
              <a:ext uri="{FF2B5EF4-FFF2-40B4-BE49-F238E27FC236}">
                <a16:creationId xmlns:a16="http://schemas.microsoft.com/office/drawing/2014/main" id="{778F3B6D-BC94-4AC6-A09D-C8877BC517AD}"/>
              </a:ext>
            </a:extLst>
          </p:cNvPr>
          <p:cNvSpPr txBox="1"/>
          <p:nvPr/>
        </p:nvSpPr>
        <p:spPr>
          <a:xfrm>
            <a:off x="6764002" y="3523056"/>
            <a:ext cx="998220" cy="368300"/>
          </a:xfrm>
          <a:prstGeom prst="rect">
            <a:avLst/>
          </a:prstGeom>
          <a:noFill/>
        </p:spPr>
        <p:txBody>
          <a:bodyPr wrap="none" rtlCol="0">
            <a:spAutoFit/>
          </a:bodyPr>
          <a:lstStyle/>
          <a:p>
            <a:r>
              <a:rPr lang="en-US" altLang="zh-CN"/>
              <a:t>isNamed</a:t>
            </a:r>
          </a:p>
        </p:txBody>
      </p:sp>
      <p:sp>
        <p:nvSpPr>
          <p:cNvPr id="18" name="文本框 17">
            <a:extLst>
              <a:ext uri="{FF2B5EF4-FFF2-40B4-BE49-F238E27FC236}">
                <a16:creationId xmlns:a16="http://schemas.microsoft.com/office/drawing/2014/main" id="{C4FA00EB-4393-4E54-9A4C-72A321524893}"/>
              </a:ext>
            </a:extLst>
          </p:cNvPr>
          <p:cNvSpPr txBox="1"/>
          <p:nvPr/>
        </p:nvSpPr>
        <p:spPr>
          <a:xfrm>
            <a:off x="9851372" y="3485591"/>
            <a:ext cx="852170" cy="368300"/>
          </a:xfrm>
          <a:prstGeom prst="rect">
            <a:avLst/>
          </a:prstGeom>
          <a:noFill/>
        </p:spPr>
        <p:txBody>
          <a:bodyPr wrap="none" rtlCol="0">
            <a:spAutoFit/>
          </a:bodyPr>
          <a:lstStyle/>
          <a:p>
            <a:r>
              <a:rPr lang="en-US" altLang="zh-CN"/>
              <a:t>isTitled</a:t>
            </a:r>
          </a:p>
        </p:txBody>
      </p:sp>
      <p:sp>
        <p:nvSpPr>
          <p:cNvPr id="20" name="文本框 19">
            <a:extLst>
              <a:ext uri="{FF2B5EF4-FFF2-40B4-BE49-F238E27FC236}">
                <a16:creationId xmlns:a16="http://schemas.microsoft.com/office/drawing/2014/main" id="{A274617B-FEF8-4E63-B5DC-D09889014CF7}"/>
              </a:ext>
            </a:extLst>
          </p:cNvPr>
          <p:cNvSpPr txBox="1"/>
          <p:nvPr/>
        </p:nvSpPr>
        <p:spPr>
          <a:xfrm>
            <a:off x="6948152" y="4843221"/>
            <a:ext cx="1151255" cy="368300"/>
          </a:xfrm>
          <a:prstGeom prst="rect">
            <a:avLst/>
          </a:prstGeom>
          <a:noFill/>
        </p:spPr>
        <p:txBody>
          <a:bodyPr wrap="none" rtlCol="0">
            <a:spAutoFit/>
          </a:bodyPr>
          <a:lstStyle/>
          <a:p>
            <a:r>
              <a:rPr lang="en-US" altLang="zh-CN"/>
              <a:t>hasAuthor</a:t>
            </a:r>
            <a:endParaRPr lang="zh-CN" altLang="en-US"/>
          </a:p>
        </p:txBody>
      </p:sp>
      <p:sp>
        <p:nvSpPr>
          <p:cNvPr id="22" name="文本框 21">
            <a:extLst>
              <a:ext uri="{FF2B5EF4-FFF2-40B4-BE49-F238E27FC236}">
                <a16:creationId xmlns:a16="http://schemas.microsoft.com/office/drawing/2014/main" id="{ECDD0174-9FBC-4776-A841-16DADFC0D973}"/>
              </a:ext>
            </a:extLst>
          </p:cNvPr>
          <p:cNvSpPr txBox="1"/>
          <p:nvPr/>
        </p:nvSpPr>
        <p:spPr>
          <a:xfrm>
            <a:off x="9764377" y="4860366"/>
            <a:ext cx="1226820" cy="368300"/>
          </a:xfrm>
          <a:prstGeom prst="rect">
            <a:avLst/>
          </a:prstGeom>
          <a:noFill/>
        </p:spPr>
        <p:txBody>
          <a:bodyPr wrap="none" rtlCol="0">
            <a:spAutoFit/>
          </a:bodyPr>
          <a:lstStyle/>
          <a:p>
            <a:r>
              <a:rPr lang="en-US" altLang="zh-CN"/>
              <a:t>hasCitation</a:t>
            </a:r>
            <a:endParaRPr lang="zh-CN" altLang="en-US"/>
          </a:p>
        </p:txBody>
      </p:sp>
      <p:sp>
        <p:nvSpPr>
          <p:cNvPr id="5" name="灯片编号占位符 4">
            <a:extLst>
              <a:ext uri="{FF2B5EF4-FFF2-40B4-BE49-F238E27FC236}">
                <a16:creationId xmlns:a16="http://schemas.microsoft.com/office/drawing/2014/main" id="{E01A7EC4-0E0D-714C-AEBC-8E5388C07C82}"/>
              </a:ext>
            </a:extLst>
          </p:cNvPr>
          <p:cNvSpPr>
            <a:spLocks noGrp="1"/>
          </p:cNvSpPr>
          <p:nvPr>
            <p:ph type="sldNum" sz="quarter" idx="12"/>
          </p:nvPr>
        </p:nvSpPr>
        <p:spPr/>
        <p:txBody>
          <a:bodyPr/>
          <a:lstStyle/>
          <a:p>
            <a:fld id="{B13F0FA4-29F4-4B1D-A16B-0D7169EBD889}" type="slidenum">
              <a:rPr lang="en-US" smtClean="0"/>
              <a:t>52</a:t>
            </a:fld>
            <a:endParaRPr lang="en-US" dirty="0"/>
          </a:p>
        </p:txBody>
      </p:sp>
    </p:spTree>
    <p:extLst>
      <p:ext uri="{BB962C8B-B14F-4D97-AF65-F5344CB8AC3E}">
        <p14:creationId xmlns:p14="http://schemas.microsoft.com/office/powerpoint/2010/main" val="34793482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99E00-2FB9-4985-A747-9EBDA576F842}"/>
              </a:ext>
            </a:extLst>
          </p:cNvPr>
          <p:cNvSpPr>
            <a:spLocks noGrp="1"/>
          </p:cNvSpPr>
          <p:nvPr>
            <p:ph type="title"/>
          </p:nvPr>
        </p:nvSpPr>
        <p:spPr/>
        <p:txBody>
          <a:bodyPr/>
          <a:lstStyle/>
          <a:p>
            <a:r>
              <a:rPr lang="en-US" altLang="zh-CN" dirty="0"/>
              <a:t>3.3 </a:t>
            </a:r>
            <a:r>
              <a:rPr lang="zh-CN" altLang="en-US" dirty="0"/>
              <a:t>大数据的组织管理模式</a:t>
            </a:r>
            <a:endParaRPr lang="en-US" dirty="0"/>
          </a:p>
        </p:txBody>
      </p:sp>
      <p:sp>
        <p:nvSpPr>
          <p:cNvPr id="3" name="Content Placeholder 2">
            <a:extLst>
              <a:ext uri="{FF2B5EF4-FFF2-40B4-BE49-F238E27FC236}">
                <a16:creationId xmlns:a16="http://schemas.microsoft.com/office/drawing/2014/main" id="{4C75AA7C-517C-4CC4-8573-A216D7374820}"/>
              </a:ext>
            </a:extLst>
          </p:cNvPr>
          <p:cNvSpPr>
            <a:spLocks noGrp="1"/>
          </p:cNvSpPr>
          <p:nvPr>
            <p:ph idx="1"/>
          </p:nvPr>
        </p:nvSpPr>
        <p:spPr/>
        <p:txBody>
          <a:bodyPr/>
          <a:lstStyle/>
          <a:p>
            <a:r>
              <a:rPr lang="zh-CN" altLang="en-US" dirty="0"/>
              <a:t>基于垂直划分的列存储方式</a:t>
            </a:r>
            <a:endParaRPr lang="en-US" altLang="zh-CN" dirty="0"/>
          </a:p>
          <a:p>
            <a:pPr lvl="1"/>
            <a:r>
              <a:rPr lang="zh-CN" altLang="en-US" dirty="0"/>
              <a:t>优点：</a:t>
            </a:r>
            <a:endParaRPr lang="en-US" altLang="zh-CN" dirty="0"/>
          </a:p>
          <a:p>
            <a:pPr lvl="2"/>
            <a:r>
              <a:rPr lang="zh-CN" altLang="en-US" dirty="0"/>
              <a:t>可以高效地表达多值属性</a:t>
            </a:r>
            <a:endParaRPr lang="en-US" altLang="zh-CN" dirty="0"/>
          </a:p>
          <a:p>
            <a:pPr lvl="2"/>
            <a:r>
              <a:rPr lang="zh-CN" altLang="en-US" dirty="0"/>
              <a:t>可以消除冗余及空值，每一列的值类型相同，压缩时效率高，进一步减少存储消耗</a:t>
            </a:r>
            <a:endParaRPr lang="en-US" altLang="zh-CN" dirty="0"/>
          </a:p>
          <a:p>
            <a:pPr lvl="2"/>
            <a:r>
              <a:rPr lang="zh-CN" altLang="en-US" dirty="0"/>
              <a:t>可减少</a:t>
            </a:r>
            <a:r>
              <a:rPr lang="en-US" altLang="zh-CN" dirty="0"/>
              <a:t>I/O</a:t>
            </a:r>
            <a:r>
              <a:rPr lang="zh-CN" altLang="en-US" dirty="0"/>
              <a:t>量，在选取某个属性值时，只需读取相应的数据表，</a:t>
            </a:r>
            <a:r>
              <a:rPr lang="zh-CN" altLang="en-US" dirty="0" smtClean="0"/>
              <a:t>不必像属性</a:t>
            </a:r>
            <a:r>
              <a:rPr lang="zh-CN" altLang="en-US" dirty="0"/>
              <a:t>表一样访问无关的属性值</a:t>
            </a:r>
            <a:endParaRPr lang="en-US" altLang="zh-CN" dirty="0"/>
          </a:p>
          <a:p>
            <a:pPr lvl="2"/>
            <a:r>
              <a:rPr lang="zh-CN" altLang="en-US" dirty="0"/>
              <a:t>相对于属性表，可大大减少</a:t>
            </a:r>
            <a:r>
              <a:rPr lang="en-US" altLang="zh-CN" dirty="0"/>
              <a:t>UNION</a:t>
            </a:r>
            <a:r>
              <a:rPr lang="zh-CN" altLang="en-US" dirty="0"/>
              <a:t>的操作，因为同一个属性的数据都存储在一个表中</a:t>
            </a:r>
            <a:endParaRPr lang="en-US" altLang="zh-CN" dirty="0"/>
          </a:p>
          <a:p>
            <a:pPr lvl="1"/>
            <a:r>
              <a:rPr lang="zh-CN" altLang="en-US" dirty="0"/>
              <a:t>缺点：</a:t>
            </a:r>
            <a:endParaRPr lang="en-US" altLang="zh-CN" dirty="0"/>
          </a:p>
          <a:p>
            <a:pPr lvl="2"/>
            <a:r>
              <a:rPr lang="zh-CN" altLang="en-US" dirty="0"/>
              <a:t>不同的谓词对应的三元组数量不一样，严重的情况下数据表中数据存在较大的数据偏斜，对查询处理的性能影响大</a:t>
            </a:r>
            <a:endParaRPr lang="en-US" altLang="zh-CN" dirty="0"/>
          </a:p>
          <a:p>
            <a:pPr lvl="2"/>
            <a:r>
              <a:rPr lang="zh-CN" altLang="en-US" dirty="0"/>
              <a:t>当查询中含有未知的谓词时，处理查询时，需要扫描所有两列数据表，因此性能会变差</a:t>
            </a:r>
            <a:endParaRPr lang="en-US" altLang="zh-CN" dirty="0"/>
          </a:p>
          <a:p>
            <a:pPr lvl="2"/>
            <a:r>
              <a:rPr lang="zh-CN" altLang="en-US" dirty="0"/>
              <a:t>当数据集中的谓词</a:t>
            </a:r>
            <a:r>
              <a:rPr lang="zh-CN" altLang="en-US" dirty="0" smtClean="0"/>
              <a:t>较多时</a:t>
            </a:r>
            <a:r>
              <a:rPr lang="zh-CN" altLang="en-US" dirty="0"/>
              <a:t>，数据表的数量也会多。管理开销越大，查询性能越低</a:t>
            </a:r>
            <a:endParaRPr lang="en-US" dirty="0"/>
          </a:p>
        </p:txBody>
      </p:sp>
      <p:sp>
        <p:nvSpPr>
          <p:cNvPr id="4" name="灯片编号占位符 3">
            <a:extLst>
              <a:ext uri="{FF2B5EF4-FFF2-40B4-BE49-F238E27FC236}">
                <a16:creationId xmlns:a16="http://schemas.microsoft.com/office/drawing/2014/main" id="{206111F0-B1F4-B64B-936A-563F6494419F}"/>
              </a:ext>
            </a:extLst>
          </p:cNvPr>
          <p:cNvSpPr>
            <a:spLocks noGrp="1"/>
          </p:cNvSpPr>
          <p:nvPr>
            <p:ph type="sldNum" sz="quarter" idx="12"/>
          </p:nvPr>
        </p:nvSpPr>
        <p:spPr/>
        <p:txBody>
          <a:bodyPr/>
          <a:lstStyle/>
          <a:p>
            <a:fld id="{B13F0FA4-29F4-4B1D-A16B-0D7169EBD889}" type="slidenum">
              <a:rPr lang="en-US" smtClean="0"/>
              <a:t>53</a:t>
            </a:fld>
            <a:endParaRPr lang="en-US" dirty="0"/>
          </a:p>
        </p:txBody>
      </p:sp>
    </p:spTree>
    <p:extLst>
      <p:ext uri="{BB962C8B-B14F-4D97-AF65-F5344CB8AC3E}">
        <p14:creationId xmlns:p14="http://schemas.microsoft.com/office/powerpoint/2010/main" val="6828618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31AD7-11BC-4849-B304-9C219F1C3307}"/>
              </a:ext>
            </a:extLst>
          </p:cNvPr>
          <p:cNvSpPr>
            <a:spLocks noGrp="1"/>
          </p:cNvSpPr>
          <p:nvPr>
            <p:ph type="title"/>
          </p:nvPr>
        </p:nvSpPr>
        <p:spPr/>
        <p:txBody>
          <a:bodyPr/>
          <a:lstStyle/>
          <a:p>
            <a:r>
              <a:rPr lang="en-US" altLang="zh-CN" dirty="0"/>
              <a:t>3.3 </a:t>
            </a:r>
            <a:r>
              <a:rPr lang="zh-CN" altLang="en-US" dirty="0"/>
              <a:t>大数据的组织管理模式</a:t>
            </a:r>
            <a:endParaRPr lang="en-US" dirty="0"/>
          </a:p>
        </p:txBody>
      </p:sp>
      <p:sp>
        <p:nvSpPr>
          <p:cNvPr id="3" name="Content Placeholder 2">
            <a:extLst>
              <a:ext uri="{FF2B5EF4-FFF2-40B4-BE49-F238E27FC236}">
                <a16:creationId xmlns:a16="http://schemas.microsoft.com/office/drawing/2014/main" id="{E9F6197D-DEF5-4904-B9CB-3A074F7D0D98}"/>
              </a:ext>
            </a:extLst>
          </p:cNvPr>
          <p:cNvSpPr>
            <a:spLocks noGrp="1"/>
          </p:cNvSpPr>
          <p:nvPr>
            <p:ph idx="1"/>
          </p:nvPr>
        </p:nvSpPr>
        <p:spPr>
          <a:xfrm>
            <a:off x="680483" y="1160756"/>
            <a:ext cx="10930269" cy="5016207"/>
          </a:xfrm>
        </p:spPr>
        <p:txBody>
          <a:bodyPr/>
          <a:lstStyle/>
          <a:p>
            <a:r>
              <a:rPr lang="zh-CN" altLang="en-US" dirty="0"/>
              <a:t>关联矩阵表示和存储方式</a:t>
            </a:r>
            <a:endParaRPr lang="en-US" altLang="zh-CN" dirty="0"/>
          </a:p>
          <a:p>
            <a:pPr lvl="1"/>
            <a:r>
              <a:rPr lang="zh-CN" altLang="en-US" dirty="0"/>
              <a:t>对于图数据，可采用图论中邻接矩阵表示</a:t>
            </a:r>
            <a:endParaRPr lang="en-US" altLang="zh-CN" dirty="0"/>
          </a:p>
          <a:p>
            <a:pPr lvl="1"/>
            <a:r>
              <a:rPr lang="zh-CN" altLang="en-US" dirty="0"/>
              <a:t>图关系数据库</a:t>
            </a:r>
            <a:r>
              <a:rPr lang="en-US" altLang="zh-CN" dirty="0" err="1"/>
              <a:t>TripleBit</a:t>
            </a:r>
            <a:r>
              <a:rPr lang="zh-CN" altLang="en-US" dirty="0"/>
              <a:t>将图数据表示成一个二维的关联矩阵</a:t>
            </a:r>
            <a:endParaRPr lang="en-US" altLang="zh-CN" dirty="0"/>
          </a:p>
          <a:p>
            <a:pPr lvl="1"/>
            <a:r>
              <a:rPr lang="zh-CN" altLang="en-US" dirty="0"/>
              <a:t>矩阵的每行代表顶点，即主体和客体（属性值），每列代表一条边（谓词）</a:t>
            </a:r>
            <a:endParaRPr lang="en-US" altLang="zh-CN" dirty="0"/>
          </a:p>
        </p:txBody>
      </p:sp>
      <p:sp>
        <p:nvSpPr>
          <p:cNvPr id="6" name="Content Placeholder 2">
            <a:extLst>
              <a:ext uri="{FF2B5EF4-FFF2-40B4-BE49-F238E27FC236}">
                <a16:creationId xmlns:a16="http://schemas.microsoft.com/office/drawing/2014/main" id="{29BC99C2-361B-43AF-8018-917623B97881}"/>
              </a:ext>
            </a:extLst>
          </p:cNvPr>
          <p:cNvSpPr txBox="1">
            <a:spLocks/>
          </p:cNvSpPr>
          <p:nvPr/>
        </p:nvSpPr>
        <p:spPr>
          <a:xfrm>
            <a:off x="680484" y="2929467"/>
            <a:ext cx="3119133" cy="1159933"/>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00000"/>
              </a:lnSpc>
              <a:spcBef>
                <a:spcPts val="1000"/>
              </a:spcBef>
              <a:buFont typeface="Arial" panose="020B0604020202020204" pitchFamily="34" charset="0"/>
              <a:buChar char="•"/>
              <a:defRPr sz="2800" b="1" kern="1200" baseline="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100000"/>
              </a:lnSpc>
              <a:spcBef>
                <a:spcPts val="500"/>
              </a:spcBef>
              <a:buFont typeface="Calibri" panose="020F0502020204030204" pitchFamily="34" charset="0"/>
              <a:buChar char="–"/>
              <a:defRPr sz="2400" kern="1200" baseline="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dirty="0"/>
              <a:t>该关联矩阵中每列只有两个单元为</a:t>
            </a:r>
            <a:r>
              <a:rPr lang="en-US" altLang="zh-CN" dirty="0"/>
              <a:t>1</a:t>
            </a:r>
            <a:r>
              <a:rPr lang="zh-CN" altLang="en-US" dirty="0"/>
              <a:t>，其余单元都是</a:t>
            </a:r>
            <a:r>
              <a:rPr lang="en-US" altLang="zh-CN" dirty="0"/>
              <a:t>0</a:t>
            </a:r>
            <a:r>
              <a:rPr lang="zh-CN" altLang="en-US" dirty="0"/>
              <a:t>，所以该矩阵的每列可用“</a:t>
            </a:r>
            <a:r>
              <a:rPr lang="en-US" altLang="zh-CN" dirty="0"/>
              <a:t>1</a:t>
            </a:r>
            <a:r>
              <a:rPr lang="zh-CN" altLang="en-US" dirty="0"/>
              <a:t>”对应的两行来表示，即行号对</a:t>
            </a:r>
            <a:r>
              <a:rPr lang="en-US" altLang="zh-CN" dirty="0"/>
              <a:t>&lt;x, y&gt;</a:t>
            </a:r>
          </a:p>
          <a:p>
            <a:pPr lvl="1"/>
            <a:endParaRPr lang="en-US" dirty="0"/>
          </a:p>
        </p:txBody>
      </p:sp>
      <p:graphicFrame>
        <p:nvGraphicFramePr>
          <p:cNvPr id="4" name="表格 3">
            <a:extLst>
              <a:ext uri="{FF2B5EF4-FFF2-40B4-BE49-F238E27FC236}">
                <a16:creationId xmlns:a16="http://schemas.microsoft.com/office/drawing/2014/main" id="{9A4C630B-2C5C-4C2D-AB35-293C88AC2EED}"/>
              </a:ext>
            </a:extLst>
          </p:cNvPr>
          <p:cNvGraphicFramePr/>
          <p:nvPr>
            <p:custDataLst>
              <p:tags r:id="rId1"/>
            </p:custDataLst>
          </p:nvPr>
        </p:nvGraphicFramePr>
        <p:xfrm>
          <a:off x="4076065" y="3368675"/>
          <a:ext cx="7811135" cy="3352800"/>
        </p:xfrm>
        <a:graphic>
          <a:graphicData uri="http://schemas.openxmlformats.org/drawingml/2006/table">
            <a:tbl>
              <a:tblPr firstRow="1" bandRow="1">
                <a:tableStyleId>{5C22544A-7EE6-4342-B048-85BDC9FD1C3A}</a:tableStyleId>
              </a:tblPr>
              <a:tblGrid>
                <a:gridCol w="1301115">
                  <a:extLst>
                    <a:ext uri="{9D8B030D-6E8A-4147-A177-3AD203B41FA5}">
                      <a16:colId xmlns:a16="http://schemas.microsoft.com/office/drawing/2014/main" val="20000"/>
                    </a:ext>
                  </a:extLst>
                </a:gridCol>
                <a:gridCol w="996950">
                  <a:extLst>
                    <a:ext uri="{9D8B030D-6E8A-4147-A177-3AD203B41FA5}">
                      <a16:colId xmlns:a16="http://schemas.microsoft.com/office/drawing/2014/main" val="20001"/>
                    </a:ext>
                  </a:extLst>
                </a:gridCol>
                <a:gridCol w="509905">
                  <a:extLst>
                    <a:ext uri="{9D8B030D-6E8A-4147-A177-3AD203B41FA5}">
                      <a16:colId xmlns:a16="http://schemas.microsoft.com/office/drawing/2014/main" val="20002"/>
                    </a:ext>
                  </a:extLst>
                </a:gridCol>
                <a:gridCol w="1191260">
                  <a:extLst>
                    <a:ext uri="{9D8B030D-6E8A-4147-A177-3AD203B41FA5}">
                      <a16:colId xmlns:a16="http://schemas.microsoft.com/office/drawing/2014/main" val="20003"/>
                    </a:ext>
                  </a:extLst>
                </a:gridCol>
                <a:gridCol w="523875">
                  <a:extLst>
                    <a:ext uri="{9D8B030D-6E8A-4147-A177-3AD203B41FA5}">
                      <a16:colId xmlns:a16="http://schemas.microsoft.com/office/drawing/2014/main" val="20004"/>
                    </a:ext>
                  </a:extLst>
                </a:gridCol>
                <a:gridCol w="1094105">
                  <a:extLst>
                    <a:ext uri="{9D8B030D-6E8A-4147-A177-3AD203B41FA5}">
                      <a16:colId xmlns:a16="http://schemas.microsoft.com/office/drawing/2014/main" val="20005"/>
                    </a:ext>
                  </a:extLst>
                </a:gridCol>
                <a:gridCol w="935990">
                  <a:extLst>
                    <a:ext uri="{9D8B030D-6E8A-4147-A177-3AD203B41FA5}">
                      <a16:colId xmlns:a16="http://schemas.microsoft.com/office/drawing/2014/main" val="20006"/>
                    </a:ext>
                  </a:extLst>
                </a:gridCol>
                <a:gridCol w="1257935">
                  <a:extLst>
                    <a:ext uri="{9D8B030D-6E8A-4147-A177-3AD203B41FA5}">
                      <a16:colId xmlns:a16="http://schemas.microsoft.com/office/drawing/2014/main" val="20007"/>
                    </a:ext>
                  </a:extLst>
                </a:gridCol>
              </a:tblGrid>
              <a:tr h="335280">
                <a:tc>
                  <a:txBody>
                    <a:bodyPr/>
                    <a:lstStyle/>
                    <a:p>
                      <a:pPr>
                        <a:buNone/>
                      </a:pPr>
                      <a:endParaRPr lang="zh-CN" altLang="en-US" sz="1600">
                        <a:solidFill>
                          <a:schemeClr val="tx1"/>
                        </a:solidFill>
                      </a:endParaRPr>
                    </a:p>
                  </a:txBody>
                  <a:tcPr>
                    <a:lnL>
                      <a:noFill/>
                    </a:lnL>
                    <a:lnR>
                      <a:noFill/>
                    </a:lnR>
                    <a:lnT w="28575">
                      <a:solidFill>
                        <a:schemeClr val="tx1"/>
                      </a:solidFill>
                      <a:prstDash val="solid"/>
                    </a:lnT>
                    <a:lnB w="12700">
                      <a:solidFill>
                        <a:schemeClr val="tx1"/>
                      </a:solidFill>
                      <a:prstDash val="solid"/>
                    </a:lnB>
                    <a:lnTlToBr>
                      <a:noFill/>
                    </a:lnTlToBr>
                    <a:lnBlToTr>
                      <a:noFill/>
                    </a:lnBlToTr>
                    <a:solidFill>
                      <a:srgbClr val="B2B7C7"/>
                    </a:solidFill>
                  </a:tcPr>
                </a:tc>
                <a:tc>
                  <a:txBody>
                    <a:bodyPr/>
                    <a:lstStyle/>
                    <a:p>
                      <a:pPr>
                        <a:buNone/>
                      </a:pPr>
                      <a:r>
                        <a:rPr lang="en-US" altLang="zh-CN" sz="1600" dirty="0" err="1">
                          <a:solidFill>
                            <a:schemeClr val="tx1"/>
                          </a:solidFill>
                        </a:rPr>
                        <a:t>isNamed</a:t>
                      </a:r>
                      <a:endParaRPr lang="en-US" altLang="zh-CN" sz="1600" dirty="0">
                        <a:solidFill>
                          <a:schemeClr val="tx1"/>
                        </a:solidFill>
                      </a:endParaRPr>
                    </a:p>
                  </a:txBody>
                  <a:tcPr>
                    <a:lnL>
                      <a:noFill/>
                    </a:lnL>
                    <a:lnR>
                      <a:noFill/>
                    </a:lnR>
                    <a:lnT w="28575">
                      <a:solidFill>
                        <a:schemeClr val="tx1"/>
                      </a:solidFill>
                      <a:prstDash val="solid"/>
                    </a:lnT>
                    <a:lnB w="12700">
                      <a:solidFill>
                        <a:schemeClr val="tx1"/>
                      </a:solidFill>
                      <a:prstDash val="solid"/>
                    </a:lnB>
                    <a:lnTlToBr>
                      <a:noFill/>
                    </a:lnTlToBr>
                    <a:lnBlToTr>
                      <a:noFill/>
                    </a:lnBlToTr>
                    <a:solidFill>
                      <a:srgbClr val="B2B7C7"/>
                    </a:solidFill>
                  </a:tcPr>
                </a:tc>
                <a:tc>
                  <a:txBody>
                    <a:bodyPr/>
                    <a:lstStyle/>
                    <a:p>
                      <a:pPr>
                        <a:buNone/>
                      </a:pPr>
                      <a:endParaRPr lang="zh-CN" altLang="en-US" sz="1600">
                        <a:solidFill>
                          <a:schemeClr val="tx1"/>
                        </a:solidFill>
                      </a:endParaRPr>
                    </a:p>
                  </a:txBody>
                  <a:tcPr>
                    <a:lnL>
                      <a:noFill/>
                    </a:lnL>
                    <a:lnR>
                      <a:noFill/>
                    </a:lnR>
                    <a:lnT w="28575">
                      <a:solidFill>
                        <a:schemeClr val="tx1"/>
                      </a:solidFill>
                      <a:prstDash val="solid"/>
                    </a:lnT>
                    <a:lnB w="12700">
                      <a:solidFill>
                        <a:schemeClr val="tx1"/>
                      </a:solidFill>
                      <a:prstDash val="solid"/>
                    </a:lnB>
                    <a:lnTlToBr>
                      <a:noFill/>
                    </a:lnTlToBr>
                    <a:lnBlToTr>
                      <a:noFill/>
                    </a:lnBlToTr>
                    <a:solidFill>
                      <a:srgbClr val="B2B7C7"/>
                    </a:solidFill>
                  </a:tcPr>
                </a:tc>
                <a:tc>
                  <a:txBody>
                    <a:bodyPr/>
                    <a:lstStyle/>
                    <a:p>
                      <a:pPr>
                        <a:buNone/>
                      </a:pPr>
                      <a:r>
                        <a:rPr lang="en-US" altLang="zh-CN" sz="1600">
                          <a:solidFill>
                            <a:schemeClr val="tx1"/>
                          </a:solidFill>
                        </a:rPr>
                        <a:t>hasAuthor</a:t>
                      </a:r>
                    </a:p>
                  </a:txBody>
                  <a:tcPr>
                    <a:lnL>
                      <a:noFill/>
                    </a:lnL>
                    <a:lnR>
                      <a:noFill/>
                    </a:lnR>
                    <a:lnT w="28575">
                      <a:solidFill>
                        <a:schemeClr val="tx1"/>
                      </a:solidFill>
                      <a:prstDash val="solid"/>
                    </a:lnT>
                    <a:lnB w="12700">
                      <a:solidFill>
                        <a:schemeClr val="tx1"/>
                      </a:solidFill>
                      <a:prstDash val="solid"/>
                    </a:lnB>
                    <a:lnTlToBr>
                      <a:noFill/>
                    </a:lnTlToBr>
                    <a:lnBlToTr>
                      <a:noFill/>
                    </a:lnBlToTr>
                    <a:solidFill>
                      <a:srgbClr val="B2B7C7"/>
                    </a:solidFill>
                  </a:tcPr>
                </a:tc>
                <a:tc>
                  <a:txBody>
                    <a:bodyPr/>
                    <a:lstStyle/>
                    <a:p>
                      <a:pPr>
                        <a:buNone/>
                      </a:pPr>
                      <a:endParaRPr lang="zh-CN" altLang="en-US" sz="1600">
                        <a:solidFill>
                          <a:schemeClr val="tx1"/>
                        </a:solidFill>
                      </a:endParaRPr>
                    </a:p>
                  </a:txBody>
                  <a:tcPr>
                    <a:lnL>
                      <a:noFill/>
                    </a:lnL>
                    <a:lnR>
                      <a:noFill/>
                    </a:lnR>
                    <a:lnT w="28575">
                      <a:solidFill>
                        <a:schemeClr val="tx1"/>
                      </a:solidFill>
                      <a:prstDash val="solid"/>
                    </a:lnT>
                    <a:lnB w="12700">
                      <a:solidFill>
                        <a:schemeClr val="tx1"/>
                      </a:solidFill>
                      <a:prstDash val="solid"/>
                    </a:lnB>
                    <a:lnTlToBr>
                      <a:noFill/>
                    </a:lnTlToBr>
                    <a:lnBlToTr>
                      <a:noFill/>
                    </a:lnBlToTr>
                    <a:solidFill>
                      <a:srgbClr val="B2B7C7"/>
                    </a:solidFill>
                  </a:tcPr>
                </a:tc>
                <a:tc>
                  <a:txBody>
                    <a:bodyPr/>
                    <a:lstStyle/>
                    <a:p>
                      <a:pPr>
                        <a:buNone/>
                      </a:pPr>
                      <a:r>
                        <a:rPr lang="en-US" altLang="zh-CN" sz="1600">
                          <a:solidFill>
                            <a:schemeClr val="tx1"/>
                          </a:solidFill>
                        </a:rPr>
                        <a:t>isTitled</a:t>
                      </a:r>
                    </a:p>
                  </a:txBody>
                  <a:tcPr>
                    <a:lnL>
                      <a:noFill/>
                    </a:lnL>
                    <a:lnR>
                      <a:noFill/>
                    </a:lnR>
                    <a:lnT w="28575">
                      <a:solidFill>
                        <a:schemeClr val="tx1"/>
                      </a:solidFill>
                      <a:prstDash val="solid"/>
                    </a:lnT>
                    <a:lnB w="12700">
                      <a:solidFill>
                        <a:schemeClr val="tx1"/>
                      </a:solidFill>
                      <a:prstDash val="solid"/>
                    </a:lnB>
                    <a:lnTlToBr>
                      <a:noFill/>
                    </a:lnTlToBr>
                    <a:lnBlToTr>
                      <a:noFill/>
                    </a:lnBlToTr>
                    <a:solidFill>
                      <a:srgbClr val="B2B7C7"/>
                    </a:solidFill>
                  </a:tcPr>
                </a:tc>
                <a:tc>
                  <a:txBody>
                    <a:bodyPr/>
                    <a:lstStyle/>
                    <a:p>
                      <a:pPr>
                        <a:buNone/>
                      </a:pPr>
                      <a:endParaRPr lang="zh-CN" altLang="en-US" sz="1600">
                        <a:solidFill>
                          <a:schemeClr val="tx1"/>
                        </a:solidFill>
                      </a:endParaRPr>
                    </a:p>
                  </a:txBody>
                  <a:tcPr>
                    <a:lnL>
                      <a:noFill/>
                    </a:lnL>
                    <a:lnR>
                      <a:noFill/>
                    </a:lnR>
                    <a:lnT w="28575">
                      <a:solidFill>
                        <a:schemeClr val="tx1"/>
                      </a:solidFill>
                      <a:prstDash val="solid"/>
                    </a:lnT>
                    <a:lnB w="12700">
                      <a:solidFill>
                        <a:schemeClr val="tx1"/>
                      </a:solidFill>
                      <a:prstDash val="solid"/>
                    </a:lnB>
                    <a:lnTlToBr>
                      <a:noFill/>
                    </a:lnTlToBr>
                    <a:lnBlToTr>
                      <a:noFill/>
                    </a:lnBlToTr>
                    <a:solidFill>
                      <a:srgbClr val="B2B7C7"/>
                    </a:solidFill>
                  </a:tcPr>
                </a:tc>
                <a:tc>
                  <a:txBody>
                    <a:bodyPr/>
                    <a:lstStyle/>
                    <a:p>
                      <a:pPr>
                        <a:buNone/>
                      </a:pPr>
                      <a:r>
                        <a:rPr lang="en-US" altLang="zh-CN" sz="1600">
                          <a:solidFill>
                            <a:schemeClr val="tx1"/>
                          </a:solidFill>
                        </a:rPr>
                        <a:t>hasCitation</a:t>
                      </a:r>
                    </a:p>
                  </a:txBody>
                  <a:tcPr>
                    <a:lnL>
                      <a:noFill/>
                    </a:lnL>
                    <a:lnR>
                      <a:noFill/>
                    </a:lnR>
                    <a:lnT w="28575">
                      <a:solidFill>
                        <a:schemeClr val="tx1"/>
                      </a:solidFill>
                      <a:prstDash val="solid"/>
                    </a:lnT>
                    <a:lnB w="12700">
                      <a:solidFill>
                        <a:schemeClr val="tx1"/>
                      </a:solidFill>
                      <a:prstDash val="solid"/>
                    </a:lnB>
                    <a:lnTlToBr>
                      <a:noFill/>
                    </a:lnTlToBr>
                    <a:lnBlToTr>
                      <a:noFill/>
                    </a:lnBlToTr>
                    <a:solidFill>
                      <a:srgbClr val="B2B7C7"/>
                    </a:solidFill>
                  </a:tcPr>
                </a:tc>
                <a:extLst>
                  <a:ext uri="{0D108BD9-81ED-4DB2-BD59-A6C34878D82A}">
                    <a16:rowId xmlns:a16="http://schemas.microsoft.com/office/drawing/2014/main" val="10000"/>
                  </a:ext>
                </a:extLst>
              </a:tr>
              <a:tr h="335280">
                <a:tc>
                  <a:txBody>
                    <a:bodyPr/>
                    <a:lstStyle/>
                    <a:p>
                      <a:pPr algn="l">
                        <a:buClrTx/>
                        <a:buSzTx/>
                        <a:buFontTx/>
                        <a:buNone/>
                      </a:pPr>
                      <a:endParaRPr lang="en-US" altLang="zh-CN" sz="1600" b="1">
                        <a:solidFill>
                          <a:schemeClr val="tx1"/>
                        </a:solidFill>
                      </a:endParaRPr>
                    </a:p>
                  </a:txBody>
                  <a:tcPr>
                    <a:lnL>
                      <a:noFill/>
                    </a:lnL>
                    <a:lnR>
                      <a:noFill/>
                    </a:lnR>
                    <a:lnT w="12700">
                      <a:solidFill>
                        <a:schemeClr val="tx1"/>
                      </a:solidFill>
                      <a:prstDash val="solid"/>
                    </a:lnT>
                    <a:lnB w="28575">
                      <a:solidFill>
                        <a:schemeClr val="tx1"/>
                      </a:solidFill>
                      <a:prstDash val="solid"/>
                    </a:lnB>
                    <a:lnTlToBr>
                      <a:noFill/>
                    </a:lnTlToBr>
                    <a:lnBlToTr>
                      <a:noFill/>
                    </a:lnBlToTr>
                    <a:solidFill>
                      <a:srgbClr val="B2B7C7"/>
                    </a:solidFill>
                  </a:tcPr>
                </a:tc>
                <a:tc>
                  <a:txBody>
                    <a:bodyPr/>
                    <a:lstStyle/>
                    <a:p>
                      <a:pPr algn="l">
                        <a:buClrTx/>
                        <a:buSzTx/>
                        <a:buFontTx/>
                        <a:buNone/>
                      </a:pPr>
                      <a:r>
                        <a:rPr lang="en-US" altLang="zh-CN" sz="1600" b="1" dirty="0">
                          <a:solidFill>
                            <a:schemeClr val="tx1"/>
                          </a:solidFill>
                        </a:rPr>
                        <a:t>T1</a:t>
                      </a:r>
                    </a:p>
                  </a:txBody>
                  <a:tcPr>
                    <a:lnL>
                      <a:noFill/>
                    </a:lnL>
                    <a:lnR>
                      <a:noFill/>
                    </a:lnR>
                    <a:lnT w="12700">
                      <a:solidFill>
                        <a:schemeClr val="tx1"/>
                      </a:solidFill>
                      <a:prstDash val="solid"/>
                    </a:lnT>
                    <a:lnB w="28575">
                      <a:solidFill>
                        <a:schemeClr val="tx1"/>
                      </a:solidFill>
                      <a:prstDash val="solid"/>
                    </a:lnB>
                    <a:lnTlToBr>
                      <a:noFill/>
                    </a:lnTlToBr>
                    <a:lnBlToTr>
                      <a:noFill/>
                    </a:lnBlToTr>
                    <a:solidFill>
                      <a:srgbClr val="B2B7C7"/>
                    </a:solidFill>
                  </a:tcPr>
                </a:tc>
                <a:tc>
                  <a:txBody>
                    <a:bodyPr/>
                    <a:lstStyle/>
                    <a:p>
                      <a:pPr>
                        <a:buNone/>
                      </a:pPr>
                      <a:r>
                        <a:rPr lang="en-US" altLang="zh-CN" sz="1600" b="1">
                          <a:solidFill>
                            <a:schemeClr val="tx1"/>
                          </a:solidFill>
                          <a:sym typeface="+mn-ea"/>
                        </a:rPr>
                        <a:t>T4</a:t>
                      </a:r>
                    </a:p>
                  </a:txBody>
                  <a:tcPr>
                    <a:lnL>
                      <a:noFill/>
                    </a:lnL>
                    <a:lnR>
                      <a:noFill/>
                    </a:lnR>
                    <a:lnT w="12700">
                      <a:solidFill>
                        <a:schemeClr val="tx1"/>
                      </a:solidFill>
                      <a:prstDash val="solid"/>
                    </a:lnT>
                    <a:lnB w="28575">
                      <a:solidFill>
                        <a:schemeClr val="tx1"/>
                      </a:solidFill>
                      <a:prstDash val="solid"/>
                    </a:lnB>
                    <a:lnTlToBr>
                      <a:noFill/>
                    </a:lnTlToBr>
                    <a:lnBlToTr>
                      <a:noFill/>
                    </a:lnBlToTr>
                    <a:solidFill>
                      <a:srgbClr val="B2B7C7"/>
                    </a:solidFill>
                  </a:tcPr>
                </a:tc>
                <a:tc>
                  <a:txBody>
                    <a:bodyPr/>
                    <a:lstStyle/>
                    <a:p>
                      <a:pPr>
                        <a:buNone/>
                      </a:pPr>
                      <a:r>
                        <a:rPr lang="en-US" altLang="zh-CN" sz="1600" b="1">
                          <a:solidFill>
                            <a:schemeClr val="tx1"/>
                          </a:solidFill>
                          <a:sym typeface="+mn-ea"/>
                        </a:rPr>
                        <a:t>T2</a:t>
                      </a:r>
                    </a:p>
                  </a:txBody>
                  <a:tcPr>
                    <a:lnL>
                      <a:noFill/>
                    </a:lnL>
                    <a:lnR>
                      <a:noFill/>
                    </a:lnR>
                    <a:lnT w="12700">
                      <a:solidFill>
                        <a:schemeClr val="tx1"/>
                      </a:solidFill>
                      <a:prstDash val="solid"/>
                    </a:lnT>
                    <a:lnB w="28575">
                      <a:solidFill>
                        <a:schemeClr val="tx1"/>
                      </a:solidFill>
                      <a:prstDash val="solid"/>
                    </a:lnB>
                    <a:lnTlToBr>
                      <a:noFill/>
                    </a:lnTlToBr>
                    <a:lnBlToTr>
                      <a:noFill/>
                    </a:lnBlToTr>
                    <a:solidFill>
                      <a:srgbClr val="B2B7C7"/>
                    </a:solidFill>
                  </a:tcPr>
                </a:tc>
                <a:tc>
                  <a:txBody>
                    <a:bodyPr/>
                    <a:lstStyle/>
                    <a:p>
                      <a:pPr>
                        <a:buNone/>
                      </a:pPr>
                      <a:r>
                        <a:rPr lang="en-US" altLang="zh-CN" sz="1600" b="1">
                          <a:solidFill>
                            <a:schemeClr val="tx1"/>
                          </a:solidFill>
                          <a:sym typeface="+mn-ea"/>
                        </a:rPr>
                        <a:t>T5</a:t>
                      </a:r>
                    </a:p>
                  </a:txBody>
                  <a:tcPr>
                    <a:lnL>
                      <a:noFill/>
                    </a:lnL>
                    <a:lnR>
                      <a:noFill/>
                    </a:lnR>
                    <a:lnT w="12700">
                      <a:solidFill>
                        <a:schemeClr val="tx1"/>
                      </a:solidFill>
                      <a:prstDash val="solid"/>
                    </a:lnT>
                    <a:lnB w="28575">
                      <a:solidFill>
                        <a:schemeClr val="tx1"/>
                      </a:solidFill>
                      <a:prstDash val="solid"/>
                    </a:lnB>
                    <a:lnTlToBr>
                      <a:noFill/>
                    </a:lnTlToBr>
                    <a:lnBlToTr>
                      <a:noFill/>
                    </a:lnBlToTr>
                    <a:solidFill>
                      <a:srgbClr val="B2B7C7"/>
                    </a:solidFill>
                  </a:tcPr>
                </a:tc>
                <a:tc>
                  <a:txBody>
                    <a:bodyPr/>
                    <a:lstStyle/>
                    <a:p>
                      <a:pPr algn="l">
                        <a:buClrTx/>
                        <a:buSzTx/>
                        <a:buFontTx/>
                        <a:buNone/>
                      </a:pPr>
                      <a:r>
                        <a:rPr lang="en-US" altLang="zh-CN" sz="1600" b="1">
                          <a:solidFill>
                            <a:schemeClr val="tx1"/>
                          </a:solidFill>
                        </a:rPr>
                        <a:t>T3</a:t>
                      </a:r>
                    </a:p>
                  </a:txBody>
                  <a:tcPr>
                    <a:lnL>
                      <a:noFill/>
                    </a:lnL>
                    <a:lnR>
                      <a:noFill/>
                    </a:lnR>
                    <a:lnT w="12700">
                      <a:solidFill>
                        <a:schemeClr val="tx1"/>
                      </a:solidFill>
                      <a:prstDash val="solid"/>
                    </a:lnT>
                    <a:lnB w="28575">
                      <a:solidFill>
                        <a:schemeClr val="tx1"/>
                      </a:solidFill>
                      <a:prstDash val="solid"/>
                    </a:lnB>
                    <a:lnTlToBr>
                      <a:noFill/>
                    </a:lnTlToBr>
                    <a:lnBlToTr>
                      <a:noFill/>
                    </a:lnBlToTr>
                    <a:solidFill>
                      <a:srgbClr val="B2B7C7"/>
                    </a:solidFill>
                  </a:tcPr>
                </a:tc>
                <a:tc>
                  <a:txBody>
                    <a:bodyPr/>
                    <a:lstStyle/>
                    <a:p>
                      <a:pPr>
                        <a:buNone/>
                      </a:pPr>
                      <a:r>
                        <a:rPr lang="en-US" altLang="zh-CN" sz="1600" b="1">
                          <a:solidFill>
                            <a:schemeClr val="tx1"/>
                          </a:solidFill>
                          <a:sym typeface="+mn-ea"/>
                        </a:rPr>
                        <a:t>T6</a:t>
                      </a:r>
                    </a:p>
                  </a:txBody>
                  <a:tcPr>
                    <a:lnL>
                      <a:noFill/>
                    </a:lnL>
                    <a:lnR>
                      <a:noFill/>
                    </a:lnR>
                    <a:lnT w="12700">
                      <a:solidFill>
                        <a:schemeClr val="tx1"/>
                      </a:solidFill>
                      <a:prstDash val="solid"/>
                    </a:lnT>
                    <a:lnB w="28575">
                      <a:solidFill>
                        <a:schemeClr val="tx1"/>
                      </a:solidFill>
                      <a:prstDash val="solid"/>
                    </a:lnB>
                    <a:lnTlToBr>
                      <a:noFill/>
                    </a:lnTlToBr>
                    <a:lnBlToTr>
                      <a:noFill/>
                    </a:lnBlToTr>
                    <a:solidFill>
                      <a:srgbClr val="B2B7C7"/>
                    </a:solidFill>
                  </a:tcPr>
                </a:tc>
                <a:tc>
                  <a:txBody>
                    <a:bodyPr/>
                    <a:lstStyle/>
                    <a:p>
                      <a:pPr>
                        <a:buNone/>
                      </a:pPr>
                      <a:r>
                        <a:rPr lang="en-US" altLang="zh-CN" sz="1600" b="1">
                          <a:solidFill>
                            <a:schemeClr val="tx1"/>
                          </a:solidFill>
                          <a:sym typeface="+mn-ea"/>
                        </a:rPr>
                        <a:t>T7</a:t>
                      </a:r>
                    </a:p>
                  </a:txBody>
                  <a:tcPr>
                    <a:lnL>
                      <a:noFill/>
                    </a:lnL>
                    <a:lnR>
                      <a:noFill/>
                    </a:lnR>
                    <a:lnT w="12700">
                      <a:solidFill>
                        <a:schemeClr val="tx1"/>
                      </a:solidFill>
                      <a:prstDash val="solid"/>
                    </a:lnT>
                    <a:lnB w="28575">
                      <a:solidFill>
                        <a:schemeClr val="tx1"/>
                      </a:solidFill>
                      <a:prstDash val="solid"/>
                    </a:lnB>
                    <a:lnTlToBr>
                      <a:noFill/>
                    </a:lnTlToBr>
                    <a:lnBlToTr>
                      <a:noFill/>
                    </a:lnBlToTr>
                    <a:solidFill>
                      <a:srgbClr val="B2B7C7"/>
                    </a:solidFill>
                  </a:tcPr>
                </a:tc>
                <a:extLst>
                  <a:ext uri="{0D108BD9-81ED-4DB2-BD59-A6C34878D82A}">
                    <a16:rowId xmlns:a16="http://schemas.microsoft.com/office/drawing/2014/main" val="10001"/>
                  </a:ext>
                </a:extLst>
              </a:tr>
              <a:tr h="335280">
                <a:tc>
                  <a:txBody>
                    <a:bodyPr/>
                    <a:lstStyle/>
                    <a:p>
                      <a:pPr>
                        <a:buNone/>
                      </a:pPr>
                      <a:r>
                        <a:rPr lang="en-US" altLang="zh-CN" sz="1600" dirty="0"/>
                        <a:t>person1</a:t>
                      </a:r>
                    </a:p>
                  </a:txBody>
                  <a:tcPr>
                    <a:lnL>
                      <a:noFill/>
                    </a:lnL>
                    <a:lnR>
                      <a:noFill/>
                    </a:lnR>
                    <a:lnT w="28575">
                      <a:solidFill>
                        <a:schemeClr val="tx1"/>
                      </a:solidFill>
                      <a:prstDash val="solid"/>
                    </a:lnT>
                    <a:lnB w="12700">
                      <a:solidFill>
                        <a:schemeClr val="tx1"/>
                      </a:solidFill>
                      <a:prstDash val="solid"/>
                    </a:lnB>
                    <a:lnTlToBr>
                      <a:noFill/>
                    </a:lnTlToBr>
                    <a:lnBlToTr>
                      <a:noFill/>
                    </a:lnBlToTr>
                    <a:solidFill>
                      <a:srgbClr val="EAEFF5"/>
                    </a:solidFill>
                  </a:tcPr>
                </a:tc>
                <a:tc>
                  <a:txBody>
                    <a:bodyPr/>
                    <a:lstStyle/>
                    <a:p>
                      <a:pPr>
                        <a:buNone/>
                      </a:pPr>
                      <a:r>
                        <a:rPr lang="en-US" altLang="zh-CN" sz="1600"/>
                        <a:t>1</a:t>
                      </a:r>
                    </a:p>
                  </a:txBody>
                  <a:tcPr>
                    <a:lnL>
                      <a:noFill/>
                    </a:lnL>
                    <a:lnR>
                      <a:noFill/>
                    </a:lnR>
                    <a:lnT w="28575">
                      <a:solidFill>
                        <a:schemeClr val="tx1"/>
                      </a:solidFill>
                      <a:prstDash val="solid"/>
                    </a:lnT>
                    <a:lnB w="12700">
                      <a:solidFill>
                        <a:schemeClr val="tx1"/>
                      </a:solidFill>
                      <a:prstDash val="solid"/>
                    </a:lnB>
                    <a:lnTlToBr>
                      <a:noFill/>
                    </a:lnTlToBr>
                    <a:lnBlToTr>
                      <a:noFill/>
                    </a:lnBlToTr>
                    <a:solidFill>
                      <a:srgbClr val="EAEFF5"/>
                    </a:solidFill>
                  </a:tcPr>
                </a:tc>
                <a:tc>
                  <a:txBody>
                    <a:bodyPr/>
                    <a:lstStyle/>
                    <a:p>
                      <a:pPr>
                        <a:buNone/>
                      </a:pPr>
                      <a:r>
                        <a:rPr lang="en-US" altLang="zh-CN" sz="1600"/>
                        <a:t>0</a:t>
                      </a:r>
                    </a:p>
                  </a:txBody>
                  <a:tcPr>
                    <a:lnL>
                      <a:noFill/>
                    </a:lnL>
                    <a:lnR>
                      <a:noFill/>
                    </a:lnR>
                    <a:lnT w="28575">
                      <a:solidFill>
                        <a:schemeClr val="tx1"/>
                      </a:solidFill>
                      <a:prstDash val="solid"/>
                    </a:lnT>
                    <a:lnB w="12700">
                      <a:solidFill>
                        <a:schemeClr val="tx1"/>
                      </a:solidFill>
                      <a:prstDash val="solid"/>
                    </a:lnB>
                    <a:lnTlToBr>
                      <a:noFill/>
                    </a:lnTlToBr>
                    <a:lnBlToTr>
                      <a:noFill/>
                    </a:lnBlToTr>
                    <a:solidFill>
                      <a:srgbClr val="EAEFF5"/>
                    </a:solidFill>
                  </a:tcPr>
                </a:tc>
                <a:tc>
                  <a:txBody>
                    <a:bodyPr/>
                    <a:lstStyle/>
                    <a:p>
                      <a:pPr>
                        <a:buNone/>
                      </a:pPr>
                      <a:r>
                        <a:rPr lang="en-US" altLang="zh-CN" sz="1600"/>
                        <a:t>1</a:t>
                      </a:r>
                    </a:p>
                  </a:txBody>
                  <a:tcPr>
                    <a:lnL>
                      <a:noFill/>
                    </a:lnL>
                    <a:lnR>
                      <a:noFill/>
                    </a:lnR>
                    <a:lnT w="28575">
                      <a:solidFill>
                        <a:schemeClr val="tx1"/>
                      </a:solidFill>
                      <a:prstDash val="solid"/>
                    </a:lnT>
                    <a:lnB w="12700">
                      <a:solidFill>
                        <a:schemeClr val="tx1"/>
                      </a:solidFill>
                      <a:prstDash val="solid"/>
                    </a:lnB>
                    <a:lnTlToBr>
                      <a:noFill/>
                    </a:lnTlToBr>
                    <a:lnBlToTr>
                      <a:noFill/>
                    </a:lnBlToTr>
                    <a:solidFill>
                      <a:srgbClr val="EAEFF5"/>
                    </a:solidFill>
                  </a:tcPr>
                </a:tc>
                <a:tc>
                  <a:txBody>
                    <a:bodyPr/>
                    <a:lstStyle/>
                    <a:p>
                      <a:pPr>
                        <a:buNone/>
                      </a:pPr>
                      <a:r>
                        <a:rPr lang="en-US" altLang="zh-CN" sz="1600"/>
                        <a:t>0</a:t>
                      </a:r>
                    </a:p>
                  </a:txBody>
                  <a:tcPr>
                    <a:lnL>
                      <a:noFill/>
                    </a:lnL>
                    <a:lnR>
                      <a:noFill/>
                    </a:lnR>
                    <a:lnT w="28575">
                      <a:solidFill>
                        <a:schemeClr val="tx1"/>
                      </a:solidFill>
                      <a:prstDash val="solid"/>
                    </a:lnT>
                    <a:lnB w="12700">
                      <a:solidFill>
                        <a:schemeClr val="tx1"/>
                      </a:solidFill>
                      <a:prstDash val="solid"/>
                    </a:lnB>
                    <a:lnTlToBr>
                      <a:noFill/>
                    </a:lnTlToBr>
                    <a:lnBlToTr>
                      <a:noFill/>
                    </a:lnBlToTr>
                    <a:solidFill>
                      <a:srgbClr val="EAEFF5"/>
                    </a:solidFill>
                  </a:tcPr>
                </a:tc>
                <a:tc>
                  <a:txBody>
                    <a:bodyPr/>
                    <a:lstStyle/>
                    <a:p>
                      <a:pPr>
                        <a:buNone/>
                      </a:pPr>
                      <a:r>
                        <a:rPr lang="en-US" altLang="zh-CN" sz="1600"/>
                        <a:t>0</a:t>
                      </a:r>
                    </a:p>
                  </a:txBody>
                  <a:tcPr>
                    <a:lnL>
                      <a:noFill/>
                    </a:lnL>
                    <a:lnR>
                      <a:noFill/>
                    </a:lnR>
                    <a:lnT w="28575">
                      <a:solidFill>
                        <a:schemeClr val="tx1"/>
                      </a:solidFill>
                      <a:prstDash val="solid"/>
                    </a:lnT>
                    <a:lnB w="12700">
                      <a:solidFill>
                        <a:schemeClr val="tx1"/>
                      </a:solidFill>
                      <a:prstDash val="solid"/>
                    </a:lnB>
                    <a:lnTlToBr>
                      <a:noFill/>
                    </a:lnTlToBr>
                    <a:lnBlToTr>
                      <a:noFill/>
                    </a:lnBlToTr>
                    <a:solidFill>
                      <a:srgbClr val="EAEFF5"/>
                    </a:solidFill>
                  </a:tcPr>
                </a:tc>
                <a:tc>
                  <a:txBody>
                    <a:bodyPr/>
                    <a:lstStyle/>
                    <a:p>
                      <a:pPr>
                        <a:buNone/>
                      </a:pPr>
                      <a:r>
                        <a:rPr lang="en-US" altLang="zh-CN" sz="1600"/>
                        <a:t>0</a:t>
                      </a:r>
                    </a:p>
                  </a:txBody>
                  <a:tcPr>
                    <a:lnL>
                      <a:noFill/>
                    </a:lnL>
                    <a:lnR>
                      <a:noFill/>
                    </a:lnR>
                    <a:lnT w="28575">
                      <a:solidFill>
                        <a:schemeClr val="tx1"/>
                      </a:solidFill>
                      <a:prstDash val="solid"/>
                    </a:lnT>
                    <a:lnB w="12700">
                      <a:solidFill>
                        <a:schemeClr val="tx1"/>
                      </a:solidFill>
                      <a:prstDash val="solid"/>
                    </a:lnB>
                    <a:lnTlToBr>
                      <a:noFill/>
                    </a:lnTlToBr>
                    <a:lnBlToTr>
                      <a:noFill/>
                    </a:lnBlToTr>
                    <a:solidFill>
                      <a:srgbClr val="EAEFF5"/>
                    </a:solidFill>
                  </a:tcPr>
                </a:tc>
                <a:tc>
                  <a:txBody>
                    <a:bodyPr/>
                    <a:lstStyle/>
                    <a:p>
                      <a:pPr>
                        <a:buNone/>
                      </a:pPr>
                      <a:r>
                        <a:rPr lang="en-US" altLang="zh-CN" sz="1600"/>
                        <a:t>0</a:t>
                      </a:r>
                    </a:p>
                  </a:txBody>
                  <a:tcPr>
                    <a:lnL>
                      <a:noFill/>
                    </a:lnL>
                    <a:lnR>
                      <a:noFill/>
                    </a:lnR>
                    <a:lnT w="28575">
                      <a:solidFill>
                        <a:schemeClr val="tx1"/>
                      </a:solidFill>
                      <a:prstDash val="solid"/>
                    </a:lnT>
                    <a:lnB w="12700">
                      <a:solidFill>
                        <a:schemeClr val="tx1"/>
                      </a:solidFill>
                      <a:prstDash val="solid"/>
                    </a:lnB>
                    <a:lnTlToBr>
                      <a:noFill/>
                    </a:lnTlToBr>
                    <a:lnBlToTr>
                      <a:noFill/>
                    </a:lnBlToTr>
                    <a:solidFill>
                      <a:srgbClr val="EAEFF5"/>
                    </a:solidFill>
                  </a:tcPr>
                </a:tc>
                <a:extLst>
                  <a:ext uri="{0D108BD9-81ED-4DB2-BD59-A6C34878D82A}">
                    <a16:rowId xmlns:a16="http://schemas.microsoft.com/office/drawing/2014/main" val="10002"/>
                  </a:ext>
                </a:extLst>
              </a:tr>
              <a:tr h="335280">
                <a:tc>
                  <a:txBody>
                    <a:bodyPr/>
                    <a:lstStyle/>
                    <a:p>
                      <a:pPr>
                        <a:buNone/>
                      </a:pPr>
                      <a:r>
                        <a:rPr lang="en-US" altLang="zh-CN" sz="1600">
                          <a:sym typeface="+mn-ea"/>
                        </a:rPr>
                        <a:t>person2</a:t>
                      </a:r>
                    </a:p>
                  </a:txBody>
                  <a:tcPr>
                    <a:lnL>
                      <a:noFill/>
                    </a:lnL>
                    <a:lnR>
                      <a:noFill/>
                    </a:lnR>
                    <a:lnT w="12700">
                      <a:solidFill>
                        <a:schemeClr val="tx1"/>
                      </a:solidFill>
                      <a:prstDash val="solid"/>
                    </a:lnT>
                    <a:lnB w="12700">
                      <a:solidFill>
                        <a:schemeClr val="tx1"/>
                      </a:solidFill>
                      <a:prstDash val="solid"/>
                    </a:lnB>
                    <a:lnTlToBr>
                      <a:noFill/>
                    </a:lnTlToBr>
                    <a:lnBlToTr>
                      <a:noFill/>
                    </a:lnBlToTr>
                    <a:solidFill>
                      <a:srgbClr val="EAEFF5"/>
                    </a:solidFill>
                  </a:tcPr>
                </a:tc>
                <a:tc>
                  <a:txBody>
                    <a:bodyPr/>
                    <a:lstStyle/>
                    <a:p>
                      <a:pPr>
                        <a:buNone/>
                      </a:pPr>
                      <a:r>
                        <a:rPr lang="en-US" altLang="zh-CN" sz="1600"/>
                        <a:t>0</a:t>
                      </a:r>
                    </a:p>
                  </a:txBody>
                  <a:tcPr>
                    <a:lnL>
                      <a:noFill/>
                    </a:lnL>
                    <a:lnR>
                      <a:noFill/>
                    </a:lnR>
                    <a:lnT w="12700">
                      <a:solidFill>
                        <a:schemeClr val="tx1"/>
                      </a:solidFill>
                      <a:prstDash val="solid"/>
                    </a:lnT>
                    <a:lnB w="12700">
                      <a:solidFill>
                        <a:schemeClr val="tx1"/>
                      </a:solidFill>
                      <a:prstDash val="solid"/>
                    </a:lnB>
                    <a:lnTlToBr>
                      <a:noFill/>
                    </a:lnTlToBr>
                    <a:lnBlToTr>
                      <a:noFill/>
                    </a:lnBlToTr>
                    <a:solidFill>
                      <a:srgbClr val="EAEFF5"/>
                    </a:solidFill>
                  </a:tcPr>
                </a:tc>
                <a:tc>
                  <a:txBody>
                    <a:bodyPr/>
                    <a:lstStyle/>
                    <a:p>
                      <a:pPr>
                        <a:buNone/>
                      </a:pPr>
                      <a:r>
                        <a:rPr lang="en-US" altLang="zh-CN" sz="1600"/>
                        <a:t>1</a:t>
                      </a:r>
                    </a:p>
                  </a:txBody>
                  <a:tcPr>
                    <a:lnL>
                      <a:noFill/>
                    </a:lnL>
                    <a:lnR>
                      <a:noFill/>
                    </a:lnR>
                    <a:lnT w="12700">
                      <a:solidFill>
                        <a:schemeClr val="tx1"/>
                      </a:solidFill>
                      <a:prstDash val="solid"/>
                    </a:lnT>
                    <a:lnB w="12700">
                      <a:solidFill>
                        <a:schemeClr val="tx1"/>
                      </a:solidFill>
                      <a:prstDash val="solid"/>
                    </a:lnB>
                    <a:lnTlToBr>
                      <a:noFill/>
                    </a:lnTlToBr>
                    <a:lnBlToTr>
                      <a:noFill/>
                    </a:lnBlToTr>
                    <a:solidFill>
                      <a:srgbClr val="EAEFF5"/>
                    </a:solidFill>
                  </a:tcPr>
                </a:tc>
                <a:tc>
                  <a:txBody>
                    <a:bodyPr/>
                    <a:lstStyle/>
                    <a:p>
                      <a:pPr>
                        <a:buNone/>
                      </a:pPr>
                      <a:r>
                        <a:rPr lang="en-US" altLang="zh-CN" sz="1600"/>
                        <a:t>0</a:t>
                      </a:r>
                    </a:p>
                  </a:txBody>
                  <a:tcPr>
                    <a:lnL>
                      <a:noFill/>
                    </a:lnL>
                    <a:lnR>
                      <a:noFill/>
                    </a:lnR>
                    <a:lnT w="12700">
                      <a:solidFill>
                        <a:schemeClr val="tx1"/>
                      </a:solidFill>
                      <a:prstDash val="solid"/>
                    </a:lnT>
                    <a:lnB w="12700">
                      <a:solidFill>
                        <a:schemeClr val="tx1"/>
                      </a:solidFill>
                      <a:prstDash val="solid"/>
                    </a:lnB>
                    <a:lnTlToBr>
                      <a:noFill/>
                    </a:lnTlToBr>
                    <a:lnBlToTr>
                      <a:noFill/>
                    </a:lnBlToTr>
                    <a:solidFill>
                      <a:srgbClr val="EAEFF5"/>
                    </a:solidFill>
                  </a:tcPr>
                </a:tc>
                <a:tc>
                  <a:txBody>
                    <a:bodyPr/>
                    <a:lstStyle/>
                    <a:p>
                      <a:pPr>
                        <a:buNone/>
                      </a:pPr>
                      <a:r>
                        <a:rPr lang="en-US" altLang="zh-CN" sz="1600"/>
                        <a:t>1</a:t>
                      </a:r>
                    </a:p>
                  </a:txBody>
                  <a:tcPr>
                    <a:lnL>
                      <a:noFill/>
                    </a:lnL>
                    <a:lnR>
                      <a:noFill/>
                    </a:lnR>
                    <a:lnT w="12700">
                      <a:solidFill>
                        <a:schemeClr val="tx1"/>
                      </a:solidFill>
                      <a:prstDash val="solid"/>
                    </a:lnT>
                    <a:lnB w="12700">
                      <a:solidFill>
                        <a:schemeClr val="tx1"/>
                      </a:solidFill>
                      <a:prstDash val="solid"/>
                    </a:lnB>
                    <a:lnTlToBr>
                      <a:noFill/>
                    </a:lnTlToBr>
                    <a:lnBlToTr>
                      <a:noFill/>
                    </a:lnBlToTr>
                    <a:solidFill>
                      <a:srgbClr val="EAEFF5"/>
                    </a:solidFill>
                  </a:tcPr>
                </a:tc>
                <a:tc>
                  <a:txBody>
                    <a:bodyPr/>
                    <a:lstStyle/>
                    <a:p>
                      <a:pPr>
                        <a:buNone/>
                      </a:pPr>
                      <a:r>
                        <a:rPr lang="en-US" altLang="zh-CN" sz="1600"/>
                        <a:t>0</a:t>
                      </a:r>
                    </a:p>
                  </a:txBody>
                  <a:tcPr>
                    <a:lnL>
                      <a:noFill/>
                    </a:lnL>
                    <a:lnR>
                      <a:noFill/>
                    </a:lnR>
                    <a:lnT w="12700">
                      <a:solidFill>
                        <a:schemeClr val="tx1"/>
                      </a:solidFill>
                      <a:prstDash val="solid"/>
                    </a:lnT>
                    <a:lnB w="12700">
                      <a:solidFill>
                        <a:schemeClr val="tx1"/>
                      </a:solidFill>
                      <a:prstDash val="solid"/>
                    </a:lnB>
                    <a:lnTlToBr>
                      <a:noFill/>
                    </a:lnTlToBr>
                    <a:lnBlToTr>
                      <a:noFill/>
                    </a:lnBlToTr>
                    <a:solidFill>
                      <a:srgbClr val="EAEFF5"/>
                    </a:solidFill>
                  </a:tcPr>
                </a:tc>
                <a:tc>
                  <a:txBody>
                    <a:bodyPr/>
                    <a:lstStyle/>
                    <a:p>
                      <a:pPr>
                        <a:buNone/>
                      </a:pPr>
                      <a:r>
                        <a:rPr lang="en-US" altLang="zh-CN" sz="1600"/>
                        <a:t>0</a:t>
                      </a:r>
                    </a:p>
                  </a:txBody>
                  <a:tcPr>
                    <a:lnL>
                      <a:noFill/>
                    </a:lnL>
                    <a:lnR>
                      <a:noFill/>
                    </a:lnR>
                    <a:lnT w="12700">
                      <a:solidFill>
                        <a:schemeClr val="tx1"/>
                      </a:solidFill>
                      <a:prstDash val="solid"/>
                    </a:lnT>
                    <a:lnB w="12700">
                      <a:solidFill>
                        <a:schemeClr val="tx1"/>
                      </a:solidFill>
                      <a:prstDash val="solid"/>
                    </a:lnB>
                    <a:lnTlToBr>
                      <a:noFill/>
                    </a:lnTlToBr>
                    <a:lnBlToTr>
                      <a:noFill/>
                    </a:lnBlToTr>
                    <a:solidFill>
                      <a:srgbClr val="EAEFF5"/>
                    </a:solidFill>
                  </a:tcPr>
                </a:tc>
                <a:tc>
                  <a:txBody>
                    <a:bodyPr/>
                    <a:lstStyle/>
                    <a:p>
                      <a:pPr>
                        <a:buNone/>
                      </a:pPr>
                      <a:r>
                        <a:rPr lang="en-US" altLang="zh-CN" sz="1600"/>
                        <a:t>0</a:t>
                      </a:r>
                    </a:p>
                  </a:txBody>
                  <a:tcPr>
                    <a:lnL>
                      <a:noFill/>
                    </a:lnL>
                    <a:lnR>
                      <a:noFill/>
                    </a:lnR>
                    <a:lnT w="12700">
                      <a:solidFill>
                        <a:schemeClr val="tx1"/>
                      </a:solidFill>
                      <a:prstDash val="solid"/>
                    </a:lnT>
                    <a:lnB w="12700">
                      <a:solidFill>
                        <a:schemeClr val="tx1"/>
                      </a:solidFill>
                      <a:prstDash val="solid"/>
                    </a:lnB>
                    <a:lnTlToBr>
                      <a:noFill/>
                    </a:lnTlToBr>
                    <a:lnBlToTr>
                      <a:noFill/>
                    </a:lnBlToTr>
                    <a:solidFill>
                      <a:srgbClr val="EAEFF5"/>
                    </a:solidFill>
                  </a:tcPr>
                </a:tc>
                <a:extLst>
                  <a:ext uri="{0D108BD9-81ED-4DB2-BD59-A6C34878D82A}">
                    <a16:rowId xmlns:a16="http://schemas.microsoft.com/office/drawing/2014/main" val="10003"/>
                  </a:ext>
                </a:extLst>
              </a:tr>
              <a:tr h="335280">
                <a:tc>
                  <a:txBody>
                    <a:bodyPr/>
                    <a:lstStyle/>
                    <a:p>
                      <a:pPr>
                        <a:buNone/>
                      </a:pPr>
                      <a:r>
                        <a:rPr lang="en-US" altLang="zh-CN" sz="1600"/>
                        <a:t>publication1</a:t>
                      </a:r>
                    </a:p>
                  </a:txBody>
                  <a:tcPr>
                    <a:lnL>
                      <a:noFill/>
                    </a:lnL>
                    <a:lnR>
                      <a:noFill/>
                    </a:lnR>
                    <a:lnT w="12700">
                      <a:solidFill>
                        <a:schemeClr val="tx1"/>
                      </a:solidFill>
                      <a:prstDash val="solid"/>
                    </a:lnT>
                    <a:lnB w="12700">
                      <a:solidFill>
                        <a:schemeClr val="tx1"/>
                      </a:solidFill>
                      <a:prstDash val="solid"/>
                    </a:lnB>
                    <a:lnTlToBr>
                      <a:noFill/>
                    </a:lnTlToBr>
                    <a:lnBlToTr>
                      <a:noFill/>
                    </a:lnBlToTr>
                    <a:solidFill>
                      <a:srgbClr val="EAEFF5"/>
                    </a:solidFill>
                  </a:tcPr>
                </a:tc>
                <a:tc>
                  <a:txBody>
                    <a:bodyPr/>
                    <a:lstStyle/>
                    <a:p>
                      <a:pPr>
                        <a:buNone/>
                      </a:pPr>
                      <a:r>
                        <a:rPr lang="en-US" altLang="zh-CN" sz="1600"/>
                        <a:t>0</a:t>
                      </a:r>
                    </a:p>
                  </a:txBody>
                  <a:tcPr>
                    <a:lnL>
                      <a:noFill/>
                    </a:lnL>
                    <a:lnR>
                      <a:noFill/>
                    </a:lnR>
                    <a:lnT w="12700">
                      <a:solidFill>
                        <a:schemeClr val="tx1"/>
                      </a:solidFill>
                      <a:prstDash val="solid"/>
                    </a:lnT>
                    <a:lnB w="12700">
                      <a:solidFill>
                        <a:schemeClr val="tx1"/>
                      </a:solidFill>
                      <a:prstDash val="solid"/>
                    </a:lnB>
                    <a:lnTlToBr>
                      <a:noFill/>
                    </a:lnTlToBr>
                    <a:lnBlToTr>
                      <a:noFill/>
                    </a:lnBlToTr>
                    <a:solidFill>
                      <a:srgbClr val="EAEFF5"/>
                    </a:solidFill>
                  </a:tcPr>
                </a:tc>
                <a:tc>
                  <a:txBody>
                    <a:bodyPr/>
                    <a:lstStyle/>
                    <a:p>
                      <a:pPr>
                        <a:buNone/>
                      </a:pPr>
                      <a:r>
                        <a:rPr lang="en-US" altLang="zh-CN" sz="1600"/>
                        <a:t>0</a:t>
                      </a:r>
                    </a:p>
                  </a:txBody>
                  <a:tcPr>
                    <a:lnL>
                      <a:noFill/>
                    </a:lnL>
                    <a:lnR>
                      <a:noFill/>
                    </a:lnR>
                    <a:lnT w="12700">
                      <a:solidFill>
                        <a:schemeClr val="tx1"/>
                      </a:solidFill>
                      <a:prstDash val="solid"/>
                    </a:lnT>
                    <a:lnB w="12700">
                      <a:solidFill>
                        <a:schemeClr val="tx1"/>
                      </a:solidFill>
                      <a:prstDash val="solid"/>
                    </a:lnB>
                    <a:lnTlToBr>
                      <a:noFill/>
                    </a:lnTlToBr>
                    <a:lnBlToTr>
                      <a:noFill/>
                    </a:lnBlToTr>
                    <a:solidFill>
                      <a:srgbClr val="EAEFF5"/>
                    </a:solidFill>
                  </a:tcPr>
                </a:tc>
                <a:tc>
                  <a:txBody>
                    <a:bodyPr/>
                    <a:lstStyle/>
                    <a:p>
                      <a:pPr>
                        <a:buNone/>
                      </a:pPr>
                      <a:r>
                        <a:rPr lang="en-US" altLang="zh-CN" sz="1600"/>
                        <a:t>1</a:t>
                      </a:r>
                    </a:p>
                  </a:txBody>
                  <a:tcPr>
                    <a:lnL>
                      <a:noFill/>
                    </a:lnL>
                    <a:lnR>
                      <a:noFill/>
                    </a:lnR>
                    <a:lnT w="12700">
                      <a:solidFill>
                        <a:schemeClr val="tx1"/>
                      </a:solidFill>
                      <a:prstDash val="solid"/>
                    </a:lnT>
                    <a:lnB w="12700">
                      <a:solidFill>
                        <a:schemeClr val="tx1"/>
                      </a:solidFill>
                      <a:prstDash val="solid"/>
                    </a:lnB>
                    <a:lnTlToBr>
                      <a:noFill/>
                    </a:lnTlToBr>
                    <a:lnBlToTr>
                      <a:noFill/>
                    </a:lnBlToTr>
                    <a:solidFill>
                      <a:srgbClr val="EAEFF5"/>
                    </a:solidFill>
                  </a:tcPr>
                </a:tc>
                <a:tc>
                  <a:txBody>
                    <a:bodyPr/>
                    <a:lstStyle/>
                    <a:p>
                      <a:pPr>
                        <a:buNone/>
                      </a:pPr>
                      <a:r>
                        <a:rPr lang="en-US" altLang="zh-CN" sz="1600"/>
                        <a:t>0</a:t>
                      </a:r>
                    </a:p>
                  </a:txBody>
                  <a:tcPr>
                    <a:lnL>
                      <a:noFill/>
                    </a:lnL>
                    <a:lnR>
                      <a:noFill/>
                    </a:lnR>
                    <a:lnT w="12700">
                      <a:solidFill>
                        <a:schemeClr val="tx1"/>
                      </a:solidFill>
                      <a:prstDash val="solid"/>
                    </a:lnT>
                    <a:lnB w="12700">
                      <a:solidFill>
                        <a:schemeClr val="tx1"/>
                      </a:solidFill>
                      <a:prstDash val="solid"/>
                    </a:lnB>
                    <a:lnTlToBr>
                      <a:noFill/>
                    </a:lnTlToBr>
                    <a:lnBlToTr>
                      <a:noFill/>
                    </a:lnBlToTr>
                    <a:solidFill>
                      <a:srgbClr val="EAEFF5"/>
                    </a:solidFill>
                  </a:tcPr>
                </a:tc>
                <a:tc>
                  <a:txBody>
                    <a:bodyPr/>
                    <a:lstStyle/>
                    <a:p>
                      <a:pPr>
                        <a:buNone/>
                      </a:pPr>
                      <a:r>
                        <a:rPr lang="en-US" altLang="zh-CN" sz="1600"/>
                        <a:t>1</a:t>
                      </a:r>
                    </a:p>
                  </a:txBody>
                  <a:tcPr>
                    <a:lnL>
                      <a:noFill/>
                    </a:lnL>
                    <a:lnR>
                      <a:noFill/>
                    </a:lnR>
                    <a:lnT w="12700">
                      <a:solidFill>
                        <a:schemeClr val="tx1"/>
                      </a:solidFill>
                      <a:prstDash val="solid"/>
                    </a:lnT>
                    <a:lnB w="12700">
                      <a:solidFill>
                        <a:schemeClr val="tx1"/>
                      </a:solidFill>
                      <a:prstDash val="solid"/>
                    </a:lnB>
                    <a:lnTlToBr>
                      <a:noFill/>
                    </a:lnTlToBr>
                    <a:lnBlToTr>
                      <a:noFill/>
                    </a:lnBlToTr>
                    <a:solidFill>
                      <a:srgbClr val="EAEFF5"/>
                    </a:solidFill>
                  </a:tcPr>
                </a:tc>
                <a:tc>
                  <a:txBody>
                    <a:bodyPr/>
                    <a:lstStyle/>
                    <a:p>
                      <a:pPr>
                        <a:buNone/>
                      </a:pPr>
                      <a:r>
                        <a:rPr lang="en-US" altLang="zh-CN" sz="1600"/>
                        <a:t>0</a:t>
                      </a:r>
                    </a:p>
                  </a:txBody>
                  <a:tcPr>
                    <a:lnL>
                      <a:noFill/>
                    </a:lnL>
                    <a:lnR>
                      <a:noFill/>
                    </a:lnR>
                    <a:lnT w="12700">
                      <a:solidFill>
                        <a:schemeClr val="tx1"/>
                      </a:solidFill>
                      <a:prstDash val="solid"/>
                    </a:lnT>
                    <a:lnB w="12700">
                      <a:solidFill>
                        <a:schemeClr val="tx1"/>
                      </a:solidFill>
                      <a:prstDash val="solid"/>
                    </a:lnB>
                    <a:lnTlToBr>
                      <a:noFill/>
                    </a:lnTlToBr>
                    <a:lnBlToTr>
                      <a:noFill/>
                    </a:lnBlToTr>
                    <a:solidFill>
                      <a:srgbClr val="EAEFF5"/>
                    </a:solidFill>
                  </a:tcPr>
                </a:tc>
                <a:tc>
                  <a:txBody>
                    <a:bodyPr/>
                    <a:lstStyle/>
                    <a:p>
                      <a:pPr>
                        <a:buNone/>
                      </a:pPr>
                      <a:r>
                        <a:rPr lang="en-US" altLang="zh-CN" sz="1600"/>
                        <a:t>1</a:t>
                      </a:r>
                    </a:p>
                  </a:txBody>
                  <a:tcPr>
                    <a:lnL>
                      <a:noFill/>
                    </a:lnL>
                    <a:lnR>
                      <a:noFill/>
                    </a:lnR>
                    <a:lnT w="12700">
                      <a:solidFill>
                        <a:schemeClr val="tx1"/>
                      </a:solidFill>
                      <a:prstDash val="solid"/>
                    </a:lnT>
                    <a:lnB w="12700">
                      <a:solidFill>
                        <a:schemeClr val="tx1"/>
                      </a:solidFill>
                      <a:prstDash val="solid"/>
                    </a:lnB>
                    <a:lnTlToBr>
                      <a:noFill/>
                    </a:lnTlToBr>
                    <a:lnBlToTr>
                      <a:noFill/>
                    </a:lnBlToTr>
                    <a:solidFill>
                      <a:srgbClr val="EAEFF5"/>
                    </a:solidFill>
                  </a:tcPr>
                </a:tc>
                <a:extLst>
                  <a:ext uri="{0D108BD9-81ED-4DB2-BD59-A6C34878D82A}">
                    <a16:rowId xmlns:a16="http://schemas.microsoft.com/office/drawing/2014/main" val="10004"/>
                  </a:ext>
                </a:extLst>
              </a:tr>
              <a:tr h="335280">
                <a:tc>
                  <a:txBody>
                    <a:bodyPr/>
                    <a:lstStyle/>
                    <a:p>
                      <a:pPr>
                        <a:buNone/>
                      </a:pPr>
                      <a:r>
                        <a:rPr lang="en-US" altLang="zh-CN" sz="1600" dirty="0">
                          <a:sym typeface="+mn-ea"/>
                        </a:rPr>
                        <a:t>publication2</a:t>
                      </a:r>
                    </a:p>
                  </a:txBody>
                  <a:tcPr>
                    <a:lnL>
                      <a:noFill/>
                    </a:lnL>
                    <a:lnR>
                      <a:noFill/>
                    </a:lnR>
                    <a:lnT w="12700">
                      <a:solidFill>
                        <a:schemeClr val="tx1"/>
                      </a:solidFill>
                      <a:prstDash val="solid"/>
                    </a:lnT>
                    <a:lnB w="12700">
                      <a:solidFill>
                        <a:schemeClr val="tx1"/>
                      </a:solidFill>
                      <a:prstDash val="solid"/>
                    </a:lnB>
                    <a:lnTlToBr>
                      <a:noFill/>
                    </a:lnTlToBr>
                    <a:lnBlToTr>
                      <a:noFill/>
                    </a:lnBlToTr>
                    <a:solidFill>
                      <a:srgbClr val="EAEFF5"/>
                    </a:solidFill>
                  </a:tcPr>
                </a:tc>
                <a:tc>
                  <a:txBody>
                    <a:bodyPr/>
                    <a:lstStyle/>
                    <a:p>
                      <a:pPr>
                        <a:buNone/>
                      </a:pPr>
                      <a:r>
                        <a:rPr lang="en-US" altLang="zh-CN" sz="1600"/>
                        <a:t>0</a:t>
                      </a:r>
                    </a:p>
                  </a:txBody>
                  <a:tcPr>
                    <a:lnL>
                      <a:noFill/>
                    </a:lnL>
                    <a:lnR>
                      <a:noFill/>
                    </a:lnR>
                    <a:lnT w="12700">
                      <a:solidFill>
                        <a:schemeClr val="tx1"/>
                      </a:solidFill>
                      <a:prstDash val="solid"/>
                    </a:lnT>
                    <a:lnB w="12700">
                      <a:solidFill>
                        <a:schemeClr val="tx1"/>
                      </a:solidFill>
                      <a:prstDash val="solid"/>
                    </a:lnB>
                    <a:lnTlToBr>
                      <a:noFill/>
                    </a:lnTlToBr>
                    <a:lnBlToTr>
                      <a:noFill/>
                    </a:lnBlToTr>
                    <a:solidFill>
                      <a:srgbClr val="EAEFF5"/>
                    </a:solidFill>
                  </a:tcPr>
                </a:tc>
                <a:tc>
                  <a:txBody>
                    <a:bodyPr/>
                    <a:lstStyle/>
                    <a:p>
                      <a:pPr>
                        <a:buNone/>
                      </a:pPr>
                      <a:r>
                        <a:rPr lang="en-US" altLang="zh-CN" sz="1600"/>
                        <a:t>0</a:t>
                      </a:r>
                    </a:p>
                  </a:txBody>
                  <a:tcPr>
                    <a:lnL>
                      <a:noFill/>
                    </a:lnL>
                    <a:lnR>
                      <a:noFill/>
                    </a:lnR>
                    <a:lnT w="12700">
                      <a:solidFill>
                        <a:schemeClr val="tx1"/>
                      </a:solidFill>
                      <a:prstDash val="solid"/>
                    </a:lnT>
                    <a:lnB w="12700">
                      <a:solidFill>
                        <a:schemeClr val="tx1"/>
                      </a:solidFill>
                      <a:prstDash val="solid"/>
                    </a:lnB>
                    <a:lnTlToBr>
                      <a:noFill/>
                    </a:lnTlToBr>
                    <a:lnBlToTr>
                      <a:noFill/>
                    </a:lnBlToTr>
                    <a:solidFill>
                      <a:srgbClr val="EAEFF5"/>
                    </a:solidFill>
                  </a:tcPr>
                </a:tc>
                <a:tc>
                  <a:txBody>
                    <a:bodyPr/>
                    <a:lstStyle/>
                    <a:p>
                      <a:pPr>
                        <a:buNone/>
                      </a:pPr>
                      <a:r>
                        <a:rPr lang="en-US" altLang="zh-CN" sz="1600"/>
                        <a:t>0</a:t>
                      </a:r>
                    </a:p>
                  </a:txBody>
                  <a:tcPr>
                    <a:lnL>
                      <a:noFill/>
                    </a:lnL>
                    <a:lnR>
                      <a:noFill/>
                    </a:lnR>
                    <a:lnT w="12700">
                      <a:solidFill>
                        <a:schemeClr val="tx1"/>
                      </a:solidFill>
                      <a:prstDash val="solid"/>
                    </a:lnT>
                    <a:lnB w="12700">
                      <a:solidFill>
                        <a:schemeClr val="tx1"/>
                      </a:solidFill>
                      <a:prstDash val="solid"/>
                    </a:lnB>
                    <a:lnTlToBr>
                      <a:noFill/>
                    </a:lnTlToBr>
                    <a:lnBlToTr>
                      <a:noFill/>
                    </a:lnBlToTr>
                    <a:solidFill>
                      <a:srgbClr val="EAEFF5"/>
                    </a:solidFill>
                  </a:tcPr>
                </a:tc>
                <a:tc>
                  <a:txBody>
                    <a:bodyPr/>
                    <a:lstStyle/>
                    <a:p>
                      <a:pPr>
                        <a:buNone/>
                      </a:pPr>
                      <a:r>
                        <a:rPr lang="en-US" altLang="zh-CN" sz="1600"/>
                        <a:t>1</a:t>
                      </a:r>
                    </a:p>
                  </a:txBody>
                  <a:tcPr>
                    <a:lnL>
                      <a:noFill/>
                    </a:lnL>
                    <a:lnR>
                      <a:noFill/>
                    </a:lnR>
                    <a:lnT w="12700">
                      <a:solidFill>
                        <a:schemeClr val="tx1"/>
                      </a:solidFill>
                      <a:prstDash val="solid"/>
                    </a:lnT>
                    <a:lnB w="12700">
                      <a:solidFill>
                        <a:schemeClr val="tx1"/>
                      </a:solidFill>
                      <a:prstDash val="solid"/>
                    </a:lnB>
                    <a:lnTlToBr>
                      <a:noFill/>
                    </a:lnTlToBr>
                    <a:lnBlToTr>
                      <a:noFill/>
                    </a:lnBlToTr>
                    <a:solidFill>
                      <a:srgbClr val="EAEFF5"/>
                    </a:solidFill>
                  </a:tcPr>
                </a:tc>
                <a:tc>
                  <a:txBody>
                    <a:bodyPr/>
                    <a:lstStyle/>
                    <a:p>
                      <a:pPr>
                        <a:buNone/>
                      </a:pPr>
                      <a:r>
                        <a:rPr lang="en-US" altLang="zh-CN" sz="1600"/>
                        <a:t>0</a:t>
                      </a:r>
                    </a:p>
                  </a:txBody>
                  <a:tcPr>
                    <a:lnL>
                      <a:noFill/>
                    </a:lnL>
                    <a:lnR>
                      <a:noFill/>
                    </a:lnR>
                    <a:lnT w="12700">
                      <a:solidFill>
                        <a:schemeClr val="tx1"/>
                      </a:solidFill>
                      <a:prstDash val="solid"/>
                    </a:lnT>
                    <a:lnB w="12700">
                      <a:solidFill>
                        <a:schemeClr val="tx1"/>
                      </a:solidFill>
                      <a:prstDash val="solid"/>
                    </a:lnB>
                    <a:lnTlToBr>
                      <a:noFill/>
                    </a:lnTlToBr>
                    <a:lnBlToTr>
                      <a:noFill/>
                    </a:lnBlToTr>
                    <a:solidFill>
                      <a:srgbClr val="EAEFF5"/>
                    </a:solidFill>
                  </a:tcPr>
                </a:tc>
                <a:tc>
                  <a:txBody>
                    <a:bodyPr/>
                    <a:lstStyle/>
                    <a:p>
                      <a:pPr>
                        <a:buNone/>
                      </a:pPr>
                      <a:r>
                        <a:rPr lang="en-US" altLang="zh-CN" sz="1600"/>
                        <a:t>1</a:t>
                      </a:r>
                    </a:p>
                  </a:txBody>
                  <a:tcPr>
                    <a:lnL>
                      <a:noFill/>
                    </a:lnL>
                    <a:lnR>
                      <a:noFill/>
                    </a:lnR>
                    <a:lnT w="12700">
                      <a:solidFill>
                        <a:schemeClr val="tx1"/>
                      </a:solidFill>
                      <a:prstDash val="solid"/>
                    </a:lnT>
                    <a:lnB w="12700">
                      <a:solidFill>
                        <a:schemeClr val="tx1"/>
                      </a:solidFill>
                      <a:prstDash val="solid"/>
                    </a:lnB>
                    <a:lnTlToBr>
                      <a:noFill/>
                    </a:lnTlToBr>
                    <a:lnBlToTr>
                      <a:noFill/>
                    </a:lnBlToTr>
                    <a:solidFill>
                      <a:srgbClr val="EAEFF5"/>
                    </a:solidFill>
                  </a:tcPr>
                </a:tc>
                <a:tc>
                  <a:txBody>
                    <a:bodyPr/>
                    <a:lstStyle/>
                    <a:p>
                      <a:pPr>
                        <a:buNone/>
                      </a:pPr>
                      <a:r>
                        <a:rPr lang="en-US" altLang="zh-CN" sz="1600"/>
                        <a:t>1</a:t>
                      </a:r>
                    </a:p>
                  </a:txBody>
                  <a:tcPr>
                    <a:lnL>
                      <a:noFill/>
                    </a:lnL>
                    <a:lnR>
                      <a:noFill/>
                    </a:lnR>
                    <a:lnT w="12700">
                      <a:solidFill>
                        <a:schemeClr val="tx1"/>
                      </a:solidFill>
                      <a:prstDash val="solid"/>
                    </a:lnT>
                    <a:lnB w="12700">
                      <a:solidFill>
                        <a:schemeClr val="tx1"/>
                      </a:solidFill>
                      <a:prstDash val="solid"/>
                    </a:lnB>
                    <a:lnTlToBr>
                      <a:noFill/>
                    </a:lnTlToBr>
                    <a:lnBlToTr>
                      <a:noFill/>
                    </a:lnBlToTr>
                    <a:solidFill>
                      <a:srgbClr val="EAEFF5"/>
                    </a:solidFill>
                  </a:tcPr>
                </a:tc>
                <a:extLst>
                  <a:ext uri="{0D108BD9-81ED-4DB2-BD59-A6C34878D82A}">
                    <a16:rowId xmlns:a16="http://schemas.microsoft.com/office/drawing/2014/main" val="10005"/>
                  </a:ext>
                </a:extLst>
              </a:tr>
              <a:tr h="335280">
                <a:tc>
                  <a:txBody>
                    <a:bodyPr/>
                    <a:lstStyle/>
                    <a:p>
                      <a:pPr>
                        <a:buNone/>
                      </a:pPr>
                      <a:r>
                        <a:rPr lang="en-US" altLang="zh-CN" sz="1600"/>
                        <a:t>“Tom”</a:t>
                      </a:r>
                    </a:p>
                  </a:txBody>
                  <a:tcPr>
                    <a:lnL>
                      <a:noFill/>
                    </a:lnL>
                    <a:lnR>
                      <a:noFill/>
                    </a:lnR>
                    <a:lnT w="12700">
                      <a:solidFill>
                        <a:schemeClr val="tx1"/>
                      </a:solidFill>
                      <a:prstDash val="solid"/>
                    </a:lnT>
                    <a:lnB w="12700">
                      <a:solidFill>
                        <a:schemeClr val="tx1"/>
                      </a:solidFill>
                      <a:prstDash val="solid"/>
                    </a:lnB>
                    <a:lnTlToBr>
                      <a:noFill/>
                    </a:lnTlToBr>
                    <a:lnBlToTr>
                      <a:noFill/>
                    </a:lnBlToTr>
                    <a:solidFill>
                      <a:srgbClr val="EAEFF5"/>
                    </a:solidFill>
                  </a:tcPr>
                </a:tc>
                <a:tc>
                  <a:txBody>
                    <a:bodyPr/>
                    <a:lstStyle/>
                    <a:p>
                      <a:pPr>
                        <a:buNone/>
                      </a:pPr>
                      <a:r>
                        <a:rPr lang="en-US" altLang="zh-CN" sz="1600"/>
                        <a:t>1</a:t>
                      </a:r>
                    </a:p>
                  </a:txBody>
                  <a:tcPr>
                    <a:lnL>
                      <a:noFill/>
                    </a:lnL>
                    <a:lnR>
                      <a:noFill/>
                    </a:lnR>
                    <a:lnT w="12700">
                      <a:solidFill>
                        <a:schemeClr val="tx1"/>
                      </a:solidFill>
                      <a:prstDash val="solid"/>
                    </a:lnT>
                    <a:lnB w="12700">
                      <a:solidFill>
                        <a:schemeClr val="tx1"/>
                      </a:solidFill>
                      <a:prstDash val="solid"/>
                    </a:lnB>
                    <a:lnTlToBr>
                      <a:noFill/>
                    </a:lnTlToBr>
                    <a:lnBlToTr>
                      <a:noFill/>
                    </a:lnBlToTr>
                    <a:solidFill>
                      <a:srgbClr val="EAEFF5"/>
                    </a:solidFill>
                  </a:tcPr>
                </a:tc>
                <a:tc>
                  <a:txBody>
                    <a:bodyPr/>
                    <a:lstStyle/>
                    <a:p>
                      <a:pPr>
                        <a:buNone/>
                      </a:pPr>
                      <a:r>
                        <a:rPr lang="en-US" altLang="zh-CN" sz="1600" dirty="0"/>
                        <a:t>0</a:t>
                      </a:r>
                    </a:p>
                  </a:txBody>
                  <a:tcPr>
                    <a:lnL>
                      <a:noFill/>
                    </a:lnL>
                    <a:lnR>
                      <a:noFill/>
                    </a:lnR>
                    <a:lnT w="12700">
                      <a:solidFill>
                        <a:schemeClr val="tx1"/>
                      </a:solidFill>
                      <a:prstDash val="solid"/>
                    </a:lnT>
                    <a:lnB w="12700">
                      <a:solidFill>
                        <a:schemeClr val="tx1"/>
                      </a:solidFill>
                      <a:prstDash val="solid"/>
                    </a:lnB>
                    <a:lnTlToBr>
                      <a:noFill/>
                    </a:lnTlToBr>
                    <a:lnBlToTr>
                      <a:noFill/>
                    </a:lnBlToTr>
                    <a:solidFill>
                      <a:srgbClr val="EAEFF5"/>
                    </a:solidFill>
                  </a:tcPr>
                </a:tc>
                <a:tc>
                  <a:txBody>
                    <a:bodyPr/>
                    <a:lstStyle/>
                    <a:p>
                      <a:pPr>
                        <a:buNone/>
                      </a:pPr>
                      <a:r>
                        <a:rPr lang="en-US" altLang="zh-CN" sz="1600"/>
                        <a:t>0</a:t>
                      </a:r>
                    </a:p>
                  </a:txBody>
                  <a:tcPr>
                    <a:lnL>
                      <a:noFill/>
                    </a:lnL>
                    <a:lnR>
                      <a:noFill/>
                    </a:lnR>
                    <a:lnT w="12700">
                      <a:solidFill>
                        <a:schemeClr val="tx1"/>
                      </a:solidFill>
                      <a:prstDash val="solid"/>
                    </a:lnT>
                    <a:lnB w="12700">
                      <a:solidFill>
                        <a:schemeClr val="tx1"/>
                      </a:solidFill>
                      <a:prstDash val="solid"/>
                    </a:lnB>
                    <a:lnTlToBr>
                      <a:noFill/>
                    </a:lnTlToBr>
                    <a:lnBlToTr>
                      <a:noFill/>
                    </a:lnBlToTr>
                    <a:solidFill>
                      <a:srgbClr val="EAEFF5"/>
                    </a:solidFill>
                  </a:tcPr>
                </a:tc>
                <a:tc>
                  <a:txBody>
                    <a:bodyPr/>
                    <a:lstStyle/>
                    <a:p>
                      <a:pPr>
                        <a:buNone/>
                      </a:pPr>
                      <a:r>
                        <a:rPr lang="en-US" altLang="zh-CN" sz="1600"/>
                        <a:t>0</a:t>
                      </a:r>
                    </a:p>
                  </a:txBody>
                  <a:tcPr>
                    <a:lnL>
                      <a:noFill/>
                    </a:lnL>
                    <a:lnR>
                      <a:noFill/>
                    </a:lnR>
                    <a:lnT w="12700">
                      <a:solidFill>
                        <a:schemeClr val="tx1"/>
                      </a:solidFill>
                      <a:prstDash val="solid"/>
                    </a:lnT>
                    <a:lnB w="12700">
                      <a:solidFill>
                        <a:schemeClr val="tx1"/>
                      </a:solidFill>
                      <a:prstDash val="solid"/>
                    </a:lnB>
                    <a:lnTlToBr>
                      <a:noFill/>
                    </a:lnTlToBr>
                    <a:lnBlToTr>
                      <a:noFill/>
                    </a:lnBlToTr>
                    <a:solidFill>
                      <a:srgbClr val="EAEFF5"/>
                    </a:solidFill>
                  </a:tcPr>
                </a:tc>
                <a:tc>
                  <a:txBody>
                    <a:bodyPr/>
                    <a:lstStyle/>
                    <a:p>
                      <a:pPr>
                        <a:buNone/>
                      </a:pPr>
                      <a:r>
                        <a:rPr lang="en-US" altLang="zh-CN" sz="1600"/>
                        <a:t>0</a:t>
                      </a:r>
                    </a:p>
                  </a:txBody>
                  <a:tcPr>
                    <a:lnL>
                      <a:noFill/>
                    </a:lnL>
                    <a:lnR>
                      <a:noFill/>
                    </a:lnR>
                    <a:lnT w="12700">
                      <a:solidFill>
                        <a:schemeClr val="tx1"/>
                      </a:solidFill>
                      <a:prstDash val="solid"/>
                    </a:lnT>
                    <a:lnB w="12700">
                      <a:solidFill>
                        <a:schemeClr val="tx1"/>
                      </a:solidFill>
                      <a:prstDash val="solid"/>
                    </a:lnB>
                    <a:lnTlToBr>
                      <a:noFill/>
                    </a:lnTlToBr>
                    <a:lnBlToTr>
                      <a:noFill/>
                    </a:lnBlToTr>
                    <a:solidFill>
                      <a:srgbClr val="EAEFF5"/>
                    </a:solidFill>
                  </a:tcPr>
                </a:tc>
                <a:tc>
                  <a:txBody>
                    <a:bodyPr/>
                    <a:lstStyle/>
                    <a:p>
                      <a:pPr>
                        <a:buNone/>
                      </a:pPr>
                      <a:r>
                        <a:rPr lang="en-US" altLang="zh-CN" sz="1600"/>
                        <a:t>0</a:t>
                      </a:r>
                    </a:p>
                  </a:txBody>
                  <a:tcPr>
                    <a:lnL>
                      <a:noFill/>
                    </a:lnL>
                    <a:lnR>
                      <a:noFill/>
                    </a:lnR>
                    <a:lnT w="12700">
                      <a:solidFill>
                        <a:schemeClr val="tx1"/>
                      </a:solidFill>
                      <a:prstDash val="solid"/>
                    </a:lnT>
                    <a:lnB w="12700">
                      <a:solidFill>
                        <a:schemeClr val="tx1"/>
                      </a:solidFill>
                      <a:prstDash val="solid"/>
                    </a:lnB>
                    <a:lnTlToBr>
                      <a:noFill/>
                    </a:lnTlToBr>
                    <a:lnBlToTr>
                      <a:noFill/>
                    </a:lnBlToTr>
                    <a:solidFill>
                      <a:srgbClr val="EAEFF5"/>
                    </a:solidFill>
                  </a:tcPr>
                </a:tc>
                <a:tc>
                  <a:txBody>
                    <a:bodyPr/>
                    <a:lstStyle/>
                    <a:p>
                      <a:pPr>
                        <a:buNone/>
                      </a:pPr>
                      <a:r>
                        <a:rPr lang="en-US" altLang="zh-CN" sz="1600"/>
                        <a:t>0</a:t>
                      </a:r>
                    </a:p>
                  </a:txBody>
                  <a:tcPr>
                    <a:lnL>
                      <a:noFill/>
                    </a:lnL>
                    <a:lnR>
                      <a:noFill/>
                    </a:lnR>
                    <a:lnT w="12700">
                      <a:solidFill>
                        <a:schemeClr val="tx1"/>
                      </a:solidFill>
                      <a:prstDash val="solid"/>
                    </a:lnT>
                    <a:lnB w="12700">
                      <a:solidFill>
                        <a:schemeClr val="tx1"/>
                      </a:solidFill>
                      <a:prstDash val="solid"/>
                    </a:lnB>
                    <a:lnTlToBr>
                      <a:noFill/>
                    </a:lnTlToBr>
                    <a:lnBlToTr>
                      <a:noFill/>
                    </a:lnBlToTr>
                    <a:solidFill>
                      <a:srgbClr val="EAEFF5"/>
                    </a:solidFill>
                  </a:tcPr>
                </a:tc>
                <a:extLst>
                  <a:ext uri="{0D108BD9-81ED-4DB2-BD59-A6C34878D82A}">
                    <a16:rowId xmlns:a16="http://schemas.microsoft.com/office/drawing/2014/main" val="10006"/>
                  </a:ext>
                </a:extLst>
              </a:tr>
              <a:tr h="335280">
                <a:tc>
                  <a:txBody>
                    <a:bodyPr/>
                    <a:lstStyle/>
                    <a:p>
                      <a:pPr>
                        <a:buNone/>
                      </a:pPr>
                      <a:r>
                        <a:rPr lang="en-US" altLang="zh-CN" sz="1600"/>
                        <a:t>“James”</a:t>
                      </a:r>
                    </a:p>
                  </a:txBody>
                  <a:tcPr>
                    <a:lnL>
                      <a:noFill/>
                    </a:lnL>
                    <a:lnR>
                      <a:noFill/>
                    </a:lnR>
                    <a:lnT w="12700">
                      <a:solidFill>
                        <a:schemeClr val="tx1"/>
                      </a:solidFill>
                      <a:prstDash val="solid"/>
                    </a:lnT>
                    <a:lnB w="12700">
                      <a:solidFill>
                        <a:schemeClr val="tx1"/>
                      </a:solidFill>
                      <a:prstDash val="solid"/>
                    </a:lnB>
                    <a:lnTlToBr>
                      <a:noFill/>
                    </a:lnTlToBr>
                    <a:lnBlToTr>
                      <a:noFill/>
                    </a:lnBlToTr>
                    <a:solidFill>
                      <a:srgbClr val="EAEFF5"/>
                    </a:solidFill>
                  </a:tcPr>
                </a:tc>
                <a:tc>
                  <a:txBody>
                    <a:bodyPr/>
                    <a:lstStyle/>
                    <a:p>
                      <a:pPr>
                        <a:buNone/>
                      </a:pPr>
                      <a:r>
                        <a:rPr lang="en-US" altLang="zh-CN" sz="1600"/>
                        <a:t>0</a:t>
                      </a:r>
                    </a:p>
                  </a:txBody>
                  <a:tcPr>
                    <a:lnL>
                      <a:noFill/>
                    </a:lnL>
                    <a:lnR>
                      <a:noFill/>
                    </a:lnR>
                    <a:lnT w="12700">
                      <a:solidFill>
                        <a:schemeClr val="tx1"/>
                      </a:solidFill>
                      <a:prstDash val="solid"/>
                    </a:lnT>
                    <a:lnB w="12700">
                      <a:solidFill>
                        <a:schemeClr val="tx1"/>
                      </a:solidFill>
                      <a:prstDash val="solid"/>
                    </a:lnB>
                    <a:lnTlToBr>
                      <a:noFill/>
                    </a:lnTlToBr>
                    <a:lnBlToTr>
                      <a:noFill/>
                    </a:lnBlToTr>
                    <a:solidFill>
                      <a:srgbClr val="EAEFF5"/>
                    </a:solidFill>
                  </a:tcPr>
                </a:tc>
                <a:tc>
                  <a:txBody>
                    <a:bodyPr/>
                    <a:lstStyle/>
                    <a:p>
                      <a:pPr>
                        <a:buNone/>
                      </a:pPr>
                      <a:r>
                        <a:rPr lang="en-US" altLang="zh-CN" sz="1600"/>
                        <a:t>1</a:t>
                      </a:r>
                    </a:p>
                  </a:txBody>
                  <a:tcPr>
                    <a:lnL>
                      <a:noFill/>
                    </a:lnL>
                    <a:lnR>
                      <a:noFill/>
                    </a:lnR>
                    <a:lnT w="12700">
                      <a:solidFill>
                        <a:schemeClr val="tx1"/>
                      </a:solidFill>
                      <a:prstDash val="solid"/>
                    </a:lnT>
                    <a:lnB w="12700">
                      <a:solidFill>
                        <a:schemeClr val="tx1"/>
                      </a:solidFill>
                      <a:prstDash val="solid"/>
                    </a:lnB>
                    <a:lnTlToBr>
                      <a:noFill/>
                    </a:lnTlToBr>
                    <a:lnBlToTr>
                      <a:noFill/>
                    </a:lnBlToTr>
                    <a:solidFill>
                      <a:srgbClr val="EAEFF5"/>
                    </a:solidFill>
                  </a:tcPr>
                </a:tc>
                <a:tc>
                  <a:txBody>
                    <a:bodyPr/>
                    <a:lstStyle/>
                    <a:p>
                      <a:pPr>
                        <a:buNone/>
                      </a:pPr>
                      <a:r>
                        <a:rPr lang="en-US" altLang="zh-CN" sz="1600"/>
                        <a:t>0</a:t>
                      </a:r>
                    </a:p>
                  </a:txBody>
                  <a:tcPr>
                    <a:lnL>
                      <a:noFill/>
                    </a:lnL>
                    <a:lnR>
                      <a:noFill/>
                    </a:lnR>
                    <a:lnT w="12700">
                      <a:solidFill>
                        <a:schemeClr val="tx1"/>
                      </a:solidFill>
                      <a:prstDash val="solid"/>
                    </a:lnT>
                    <a:lnB w="12700">
                      <a:solidFill>
                        <a:schemeClr val="tx1"/>
                      </a:solidFill>
                      <a:prstDash val="solid"/>
                    </a:lnB>
                    <a:lnTlToBr>
                      <a:noFill/>
                    </a:lnTlToBr>
                    <a:lnBlToTr>
                      <a:noFill/>
                    </a:lnBlToTr>
                    <a:solidFill>
                      <a:srgbClr val="EAEFF5"/>
                    </a:solidFill>
                  </a:tcPr>
                </a:tc>
                <a:tc>
                  <a:txBody>
                    <a:bodyPr/>
                    <a:lstStyle/>
                    <a:p>
                      <a:pPr>
                        <a:buNone/>
                      </a:pPr>
                      <a:r>
                        <a:rPr lang="en-US" altLang="zh-CN" sz="1600" dirty="0"/>
                        <a:t>0</a:t>
                      </a:r>
                    </a:p>
                  </a:txBody>
                  <a:tcPr>
                    <a:lnL>
                      <a:noFill/>
                    </a:lnL>
                    <a:lnR>
                      <a:noFill/>
                    </a:lnR>
                    <a:lnT w="12700">
                      <a:solidFill>
                        <a:schemeClr val="tx1"/>
                      </a:solidFill>
                      <a:prstDash val="solid"/>
                    </a:lnT>
                    <a:lnB w="12700">
                      <a:solidFill>
                        <a:schemeClr val="tx1"/>
                      </a:solidFill>
                      <a:prstDash val="solid"/>
                    </a:lnB>
                    <a:lnTlToBr>
                      <a:noFill/>
                    </a:lnTlToBr>
                    <a:lnBlToTr>
                      <a:noFill/>
                    </a:lnBlToTr>
                    <a:solidFill>
                      <a:srgbClr val="EAEFF5"/>
                    </a:solidFill>
                  </a:tcPr>
                </a:tc>
                <a:tc>
                  <a:txBody>
                    <a:bodyPr/>
                    <a:lstStyle/>
                    <a:p>
                      <a:pPr>
                        <a:buNone/>
                      </a:pPr>
                      <a:r>
                        <a:rPr lang="en-US" altLang="zh-CN" sz="1600"/>
                        <a:t>0</a:t>
                      </a:r>
                    </a:p>
                  </a:txBody>
                  <a:tcPr>
                    <a:lnL>
                      <a:noFill/>
                    </a:lnL>
                    <a:lnR>
                      <a:noFill/>
                    </a:lnR>
                    <a:lnT w="12700">
                      <a:solidFill>
                        <a:schemeClr val="tx1"/>
                      </a:solidFill>
                      <a:prstDash val="solid"/>
                    </a:lnT>
                    <a:lnB w="12700">
                      <a:solidFill>
                        <a:schemeClr val="tx1"/>
                      </a:solidFill>
                      <a:prstDash val="solid"/>
                    </a:lnB>
                    <a:lnTlToBr>
                      <a:noFill/>
                    </a:lnTlToBr>
                    <a:lnBlToTr>
                      <a:noFill/>
                    </a:lnBlToTr>
                    <a:solidFill>
                      <a:srgbClr val="EAEFF5"/>
                    </a:solidFill>
                  </a:tcPr>
                </a:tc>
                <a:tc>
                  <a:txBody>
                    <a:bodyPr/>
                    <a:lstStyle/>
                    <a:p>
                      <a:pPr>
                        <a:buNone/>
                      </a:pPr>
                      <a:r>
                        <a:rPr lang="en-US" altLang="zh-CN" sz="1600"/>
                        <a:t>0</a:t>
                      </a:r>
                    </a:p>
                  </a:txBody>
                  <a:tcPr>
                    <a:lnL>
                      <a:noFill/>
                    </a:lnL>
                    <a:lnR>
                      <a:noFill/>
                    </a:lnR>
                    <a:lnT w="12700">
                      <a:solidFill>
                        <a:schemeClr val="tx1"/>
                      </a:solidFill>
                      <a:prstDash val="solid"/>
                    </a:lnT>
                    <a:lnB w="12700">
                      <a:solidFill>
                        <a:schemeClr val="tx1"/>
                      </a:solidFill>
                      <a:prstDash val="solid"/>
                    </a:lnB>
                    <a:lnTlToBr>
                      <a:noFill/>
                    </a:lnTlToBr>
                    <a:lnBlToTr>
                      <a:noFill/>
                    </a:lnBlToTr>
                    <a:solidFill>
                      <a:srgbClr val="EAEFF5"/>
                    </a:solidFill>
                  </a:tcPr>
                </a:tc>
                <a:tc>
                  <a:txBody>
                    <a:bodyPr/>
                    <a:lstStyle/>
                    <a:p>
                      <a:pPr>
                        <a:buNone/>
                      </a:pPr>
                      <a:r>
                        <a:rPr lang="en-US" altLang="zh-CN" sz="1600"/>
                        <a:t>0</a:t>
                      </a:r>
                    </a:p>
                  </a:txBody>
                  <a:tcPr>
                    <a:lnL>
                      <a:noFill/>
                    </a:lnL>
                    <a:lnR>
                      <a:noFill/>
                    </a:lnR>
                    <a:lnT w="12700">
                      <a:solidFill>
                        <a:schemeClr val="tx1"/>
                      </a:solidFill>
                      <a:prstDash val="solid"/>
                    </a:lnT>
                    <a:lnB w="12700">
                      <a:solidFill>
                        <a:schemeClr val="tx1"/>
                      </a:solidFill>
                      <a:prstDash val="solid"/>
                    </a:lnB>
                    <a:lnTlToBr>
                      <a:noFill/>
                    </a:lnTlToBr>
                    <a:lnBlToTr>
                      <a:noFill/>
                    </a:lnBlToTr>
                    <a:solidFill>
                      <a:srgbClr val="EAEFF5"/>
                    </a:solidFill>
                  </a:tcPr>
                </a:tc>
                <a:extLst>
                  <a:ext uri="{0D108BD9-81ED-4DB2-BD59-A6C34878D82A}">
                    <a16:rowId xmlns:a16="http://schemas.microsoft.com/office/drawing/2014/main" val="10007"/>
                  </a:ext>
                </a:extLst>
              </a:tr>
              <a:tr h="335280">
                <a:tc>
                  <a:txBody>
                    <a:bodyPr/>
                    <a:lstStyle/>
                    <a:p>
                      <a:pPr>
                        <a:buNone/>
                      </a:pPr>
                      <a:r>
                        <a:rPr lang="en-US" altLang="zh-CN" sz="1600" dirty="0"/>
                        <a:t>“Pub1”</a:t>
                      </a:r>
                    </a:p>
                  </a:txBody>
                  <a:tcPr>
                    <a:lnL>
                      <a:noFill/>
                    </a:lnL>
                    <a:lnR>
                      <a:noFill/>
                    </a:lnR>
                    <a:lnT w="12700">
                      <a:solidFill>
                        <a:schemeClr val="tx1"/>
                      </a:solidFill>
                      <a:prstDash val="solid"/>
                    </a:lnT>
                    <a:lnB w="12700">
                      <a:solidFill>
                        <a:schemeClr val="tx1"/>
                      </a:solidFill>
                      <a:prstDash val="solid"/>
                    </a:lnB>
                    <a:lnTlToBr>
                      <a:noFill/>
                    </a:lnTlToBr>
                    <a:lnBlToTr>
                      <a:noFill/>
                    </a:lnBlToTr>
                    <a:solidFill>
                      <a:srgbClr val="EAEFF5"/>
                    </a:solidFill>
                  </a:tcPr>
                </a:tc>
                <a:tc>
                  <a:txBody>
                    <a:bodyPr/>
                    <a:lstStyle/>
                    <a:p>
                      <a:pPr>
                        <a:buNone/>
                      </a:pPr>
                      <a:r>
                        <a:rPr lang="en-US" altLang="zh-CN" sz="1600"/>
                        <a:t>0</a:t>
                      </a:r>
                    </a:p>
                  </a:txBody>
                  <a:tcPr>
                    <a:lnL>
                      <a:noFill/>
                    </a:lnL>
                    <a:lnR>
                      <a:noFill/>
                    </a:lnR>
                    <a:lnT w="12700">
                      <a:solidFill>
                        <a:schemeClr val="tx1"/>
                      </a:solidFill>
                      <a:prstDash val="solid"/>
                    </a:lnT>
                    <a:lnB w="12700">
                      <a:solidFill>
                        <a:schemeClr val="tx1"/>
                      </a:solidFill>
                      <a:prstDash val="solid"/>
                    </a:lnB>
                    <a:lnTlToBr>
                      <a:noFill/>
                    </a:lnTlToBr>
                    <a:lnBlToTr>
                      <a:noFill/>
                    </a:lnBlToTr>
                    <a:solidFill>
                      <a:srgbClr val="EAEFF5"/>
                    </a:solidFill>
                  </a:tcPr>
                </a:tc>
                <a:tc>
                  <a:txBody>
                    <a:bodyPr/>
                    <a:lstStyle/>
                    <a:p>
                      <a:pPr>
                        <a:buNone/>
                      </a:pPr>
                      <a:r>
                        <a:rPr lang="en-US" altLang="zh-CN" sz="1600"/>
                        <a:t>0</a:t>
                      </a:r>
                    </a:p>
                  </a:txBody>
                  <a:tcPr>
                    <a:lnL>
                      <a:noFill/>
                    </a:lnL>
                    <a:lnR>
                      <a:noFill/>
                    </a:lnR>
                    <a:lnT w="12700">
                      <a:solidFill>
                        <a:schemeClr val="tx1"/>
                      </a:solidFill>
                      <a:prstDash val="solid"/>
                    </a:lnT>
                    <a:lnB w="12700">
                      <a:solidFill>
                        <a:schemeClr val="tx1"/>
                      </a:solidFill>
                      <a:prstDash val="solid"/>
                    </a:lnB>
                    <a:lnTlToBr>
                      <a:noFill/>
                    </a:lnTlToBr>
                    <a:lnBlToTr>
                      <a:noFill/>
                    </a:lnBlToTr>
                    <a:solidFill>
                      <a:srgbClr val="EAEFF5"/>
                    </a:solidFill>
                  </a:tcPr>
                </a:tc>
                <a:tc>
                  <a:txBody>
                    <a:bodyPr/>
                    <a:lstStyle/>
                    <a:p>
                      <a:pPr>
                        <a:buNone/>
                      </a:pPr>
                      <a:r>
                        <a:rPr lang="en-US" altLang="zh-CN" sz="1600"/>
                        <a:t>0</a:t>
                      </a:r>
                    </a:p>
                  </a:txBody>
                  <a:tcPr>
                    <a:lnL>
                      <a:noFill/>
                    </a:lnL>
                    <a:lnR>
                      <a:noFill/>
                    </a:lnR>
                    <a:lnT w="12700">
                      <a:solidFill>
                        <a:schemeClr val="tx1"/>
                      </a:solidFill>
                      <a:prstDash val="solid"/>
                    </a:lnT>
                    <a:lnB w="12700">
                      <a:solidFill>
                        <a:schemeClr val="tx1"/>
                      </a:solidFill>
                      <a:prstDash val="solid"/>
                    </a:lnB>
                    <a:lnTlToBr>
                      <a:noFill/>
                    </a:lnTlToBr>
                    <a:lnBlToTr>
                      <a:noFill/>
                    </a:lnBlToTr>
                    <a:solidFill>
                      <a:srgbClr val="EAEFF5"/>
                    </a:solidFill>
                  </a:tcPr>
                </a:tc>
                <a:tc>
                  <a:txBody>
                    <a:bodyPr/>
                    <a:lstStyle/>
                    <a:p>
                      <a:pPr>
                        <a:buNone/>
                      </a:pPr>
                      <a:r>
                        <a:rPr lang="en-US" altLang="zh-CN" sz="1600"/>
                        <a:t>0</a:t>
                      </a:r>
                    </a:p>
                  </a:txBody>
                  <a:tcPr>
                    <a:lnL>
                      <a:noFill/>
                    </a:lnL>
                    <a:lnR>
                      <a:noFill/>
                    </a:lnR>
                    <a:lnT w="12700">
                      <a:solidFill>
                        <a:schemeClr val="tx1"/>
                      </a:solidFill>
                      <a:prstDash val="solid"/>
                    </a:lnT>
                    <a:lnB w="12700">
                      <a:solidFill>
                        <a:schemeClr val="tx1"/>
                      </a:solidFill>
                      <a:prstDash val="solid"/>
                    </a:lnB>
                    <a:lnTlToBr>
                      <a:noFill/>
                    </a:lnTlToBr>
                    <a:lnBlToTr>
                      <a:noFill/>
                    </a:lnBlToTr>
                    <a:solidFill>
                      <a:srgbClr val="EAEFF5"/>
                    </a:solidFill>
                  </a:tcPr>
                </a:tc>
                <a:tc>
                  <a:txBody>
                    <a:bodyPr/>
                    <a:lstStyle/>
                    <a:p>
                      <a:pPr>
                        <a:buNone/>
                      </a:pPr>
                      <a:r>
                        <a:rPr lang="en-US" altLang="zh-CN" sz="1600" dirty="0"/>
                        <a:t>1</a:t>
                      </a:r>
                    </a:p>
                  </a:txBody>
                  <a:tcPr>
                    <a:lnL>
                      <a:noFill/>
                    </a:lnL>
                    <a:lnR>
                      <a:noFill/>
                    </a:lnR>
                    <a:lnT w="12700">
                      <a:solidFill>
                        <a:schemeClr val="tx1"/>
                      </a:solidFill>
                      <a:prstDash val="solid"/>
                    </a:lnT>
                    <a:lnB w="12700">
                      <a:solidFill>
                        <a:schemeClr val="tx1"/>
                      </a:solidFill>
                      <a:prstDash val="solid"/>
                    </a:lnB>
                    <a:lnTlToBr>
                      <a:noFill/>
                    </a:lnTlToBr>
                    <a:lnBlToTr>
                      <a:noFill/>
                    </a:lnBlToTr>
                    <a:solidFill>
                      <a:srgbClr val="EAEFF5"/>
                    </a:solidFill>
                  </a:tcPr>
                </a:tc>
                <a:tc>
                  <a:txBody>
                    <a:bodyPr/>
                    <a:lstStyle/>
                    <a:p>
                      <a:pPr>
                        <a:buNone/>
                      </a:pPr>
                      <a:r>
                        <a:rPr lang="en-US" altLang="zh-CN" sz="1600"/>
                        <a:t>0</a:t>
                      </a:r>
                    </a:p>
                  </a:txBody>
                  <a:tcPr>
                    <a:lnL>
                      <a:noFill/>
                    </a:lnL>
                    <a:lnR>
                      <a:noFill/>
                    </a:lnR>
                    <a:lnT w="12700">
                      <a:solidFill>
                        <a:schemeClr val="tx1"/>
                      </a:solidFill>
                      <a:prstDash val="solid"/>
                    </a:lnT>
                    <a:lnB w="12700">
                      <a:solidFill>
                        <a:schemeClr val="tx1"/>
                      </a:solidFill>
                      <a:prstDash val="solid"/>
                    </a:lnB>
                    <a:lnTlToBr>
                      <a:noFill/>
                    </a:lnTlToBr>
                    <a:lnBlToTr>
                      <a:noFill/>
                    </a:lnBlToTr>
                    <a:solidFill>
                      <a:srgbClr val="EAEFF5"/>
                    </a:solidFill>
                  </a:tcPr>
                </a:tc>
                <a:tc>
                  <a:txBody>
                    <a:bodyPr/>
                    <a:lstStyle/>
                    <a:p>
                      <a:pPr>
                        <a:buNone/>
                      </a:pPr>
                      <a:r>
                        <a:rPr lang="en-US" altLang="zh-CN" sz="1600"/>
                        <a:t>0</a:t>
                      </a:r>
                    </a:p>
                  </a:txBody>
                  <a:tcPr>
                    <a:lnL>
                      <a:noFill/>
                    </a:lnL>
                    <a:lnR>
                      <a:noFill/>
                    </a:lnR>
                    <a:lnT w="12700">
                      <a:solidFill>
                        <a:schemeClr val="tx1"/>
                      </a:solidFill>
                      <a:prstDash val="solid"/>
                    </a:lnT>
                    <a:lnB w="12700">
                      <a:solidFill>
                        <a:schemeClr val="tx1"/>
                      </a:solidFill>
                      <a:prstDash val="solid"/>
                    </a:lnB>
                    <a:lnTlToBr>
                      <a:noFill/>
                    </a:lnTlToBr>
                    <a:lnBlToTr>
                      <a:noFill/>
                    </a:lnBlToTr>
                    <a:solidFill>
                      <a:srgbClr val="EAEFF5"/>
                    </a:solidFill>
                  </a:tcPr>
                </a:tc>
                <a:extLst>
                  <a:ext uri="{0D108BD9-81ED-4DB2-BD59-A6C34878D82A}">
                    <a16:rowId xmlns:a16="http://schemas.microsoft.com/office/drawing/2014/main" val="10008"/>
                  </a:ext>
                </a:extLst>
              </a:tr>
              <a:tr h="335280">
                <a:tc>
                  <a:txBody>
                    <a:bodyPr/>
                    <a:lstStyle/>
                    <a:p>
                      <a:pPr>
                        <a:buNone/>
                      </a:pPr>
                      <a:r>
                        <a:rPr lang="en-US" altLang="zh-CN" sz="1600">
                          <a:sym typeface="+mn-ea"/>
                        </a:rPr>
                        <a:t>“Pub2”</a:t>
                      </a:r>
                    </a:p>
                  </a:txBody>
                  <a:tcPr>
                    <a:lnL>
                      <a:noFill/>
                    </a:lnL>
                    <a:lnR>
                      <a:noFill/>
                    </a:lnR>
                    <a:lnT w="12700">
                      <a:solidFill>
                        <a:schemeClr val="tx1"/>
                      </a:solidFill>
                      <a:prstDash val="solid"/>
                    </a:lnT>
                    <a:lnB w="28575">
                      <a:solidFill>
                        <a:schemeClr val="tx1"/>
                      </a:solidFill>
                      <a:prstDash val="solid"/>
                    </a:lnB>
                    <a:lnTlToBr>
                      <a:noFill/>
                    </a:lnTlToBr>
                    <a:lnBlToTr>
                      <a:noFill/>
                    </a:lnBlToTr>
                    <a:solidFill>
                      <a:srgbClr val="EAEFF5"/>
                    </a:solidFill>
                  </a:tcPr>
                </a:tc>
                <a:tc>
                  <a:txBody>
                    <a:bodyPr/>
                    <a:lstStyle/>
                    <a:p>
                      <a:pPr>
                        <a:buNone/>
                      </a:pPr>
                      <a:r>
                        <a:rPr lang="en-US" altLang="zh-CN" sz="1600"/>
                        <a:t>0</a:t>
                      </a:r>
                    </a:p>
                  </a:txBody>
                  <a:tcPr>
                    <a:lnL>
                      <a:noFill/>
                    </a:lnL>
                    <a:lnR>
                      <a:noFill/>
                    </a:lnR>
                    <a:lnT w="12700">
                      <a:solidFill>
                        <a:schemeClr val="tx1"/>
                      </a:solidFill>
                      <a:prstDash val="solid"/>
                    </a:lnT>
                    <a:lnB w="28575">
                      <a:solidFill>
                        <a:schemeClr val="tx1"/>
                      </a:solidFill>
                      <a:prstDash val="solid"/>
                    </a:lnB>
                    <a:lnTlToBr>
                      <a:noFill/>
                    </a:lnTlToBr>
                    <a:lnBlToTr>
                      <a:noFill/>
                    </a:lnBlToTr>
                    <a:solidFill>
                      <a:srgbClr val="EAEFF5"/>
                    </a:solidFill>
                  </a:tcPr>
                </a:tc>
                <a:tc>
                  <a:txBody>
                    <a:bodyPr/>
                    <a:lstStyle/>
                    <a:p>
                      <a:pPr>
                        <a:buNone/>
                      </a:pPr>
                      <a:r>
                        <a:rPr lang="en-US" altLang="zh-CN" sz="1600"/>
                        <a:t>0</a:t>
                      </a:r>
                    </a:p>
                  </a:txBody>
                  <a:tcPr>
                    <a:lnL>
                      <a:noFill/>
                    </a:lnL>
                    <a:lnR>
                      <a:noFill/>
                    </a:lnR>
                    <a:lnT w="12700">
                      <a:solidFill>
                        <a:schemeClr val="tx1"/>
                      </a:solidFill>
                      <a:prstDash val="solid"/>
                    </a:lnT>
                    <a:lnB w="28575">
                      <a:solidFill>
                        <a:schemeClr val="tx1"/>
                      </a:solidFill>
                      <a:prstDash val="solid"/>
                    </a:lnB>
                    <a:lnTlToBr>
                      <a:noFill/>
                    </a:lnTlToBr>
                    <a:lnBlToTr>
                      <a:noFill/>
                    </a:lnBlToTr>
                    <a:solidFill>
                      <a:srgbClr val="EAEFF5"/>
                    </a:solidFill>
                  </a:tcPr>
                </a:tc>
                <a:tc>
                  <a:txBody>
                    <a:bodyPr/>
                    <a:lstStyle/>
                    <a:p>
                      <a:pPr>
                        <a:buNone/>
                      </a:pPr>
                      <a:r>
                        <a:rPr lang="en-US" altLang="zh-CN" sz="1600"/>
                        <a:t>0</a:t>
                      </a:r>
                    </a:p>
                  </a:txBody>
                  <a:tcPr>
                    <a:lnL>
                      <a:noFill/>
                    </a:lnL>
                    <a:lnR>
                      <a:noFill/>
                    </a:lnR>
                    <a:lnT w="12700">
                      <a:solidFill>
                        <a:schemeClr val="tx1"/>
                      </a:solidFill>
                      <a:prstDash val="solid"/>
                    </a:lnT>
                    <a:lnB w="28575">
                      <a:solidFill>
                        <a:schemeClr val="tx1"/>
                      </a:solidFill>
                      <a:prstDash val="solid"/>
                    </a:lnB>
                    <a:lnTlToBr>
                      <a:noFill/>
                    </a:lnTlToBr>
                    <a:lnBlToTr>
                      <a:noFill/>
                    </a:lnBlToTr>
                    <a:solidFill>
                      <a:srgbClr val="EAEFF5"/>
                    </a:solidFill>
                  </a:tcPr>
                </a:tc>
                <a:tc>
                  <a:txBody>
                    <a:bodyPr/>
                    <a:lstStyle/>
                    <a:p>
                      <a:pPr>
                        <a:buNone/>
                      </a:pPr>
                      <a:r>
                        <a:rPr lang="en-US" altLang="zh-CN" sz="1600"/>
                        <a:t>0</a:t>
                      </a:r>
                    </a:p>
                  </a:txBody>
                  <a:tcPr>
                    <a:lnL>
                      <a:noFill/>
                    </a:lnL>
                    <a:lnR>
                      <a:noFill/>
                    </a:lnR>
                    <a:lnT w="12700">
                      <a:solidFill>
                        <a:schemeClr val="tx1"/>
                      </a:solidFill>
                      <a:prstDash val="solid"/>
                    </a:lnT>
                    <a:lnB w="28575">
                      <a:solidFill>
                        <a:schemeClr val="tx1"/>
                      </a:solidFill>
                      <a:prstDash val="solid"/>
                    </a:lnB>
                    <a:lnTlToBr>
                      <a:noFill/>
                    </a:lnTlToBr>
                    <a:lnBlToTr>
                      <a:noFill/>
                    </a:lnBlToTr>
                    <a:solidFill>
                      <a:srgbClr val="EAEFF5"/>
                    </a:solidFill>
                  </a:tcPr>
                </a:tc>
                <a:tc>
                  <a:txBody>
                    <a:bodyPr/>
                    <a:lstStyle/>
                    <a:p>
                      <a:pPr>
                        <a:buNone/>
                      </a:pPr>
                      <a:r>
                        <a:rPr lang="en-US" altLang="zh-CN" sz="1600"/>
                        <a:t>0</a:t>
                      </a:r>
                    </a:p>
                  </a:txBody>
                  <a:tcPr>
                    <a:lnL>
                      <a:noFill/>
                    </a:lnL>
                    <a:lnR>
                      <a:noFill/>
                    </a:lnR>
                    <a:lnT w="12700">
                      <a:solidFill>
                        <a:schemeClr val="tx1"/>
                      </a:solidFill>
                      <a:prstDash val="solid"/>
                    </a:lnT>
                    <a:lnB w="28575">
                      <a:solidFill>
                        <a:schemeClr val="tx1"/>
                      </a:solidFill>
                      <a:prstDash val="solid"/>
                    </a:lnB>
                    <a:lnTlToBr>
                      <a:noFill/>
                    </a:lnTlToBr>
                    <a:lnBlToTr>
                      <a:noFill/>
                    </a:lnBlToTr>
                    <a:solidFill>
                      <a:srgbClr val="EAEFF5"/>
                    </a:solidFill>
                  </a:tcPr>
                </a:tc>
                <a:tc>
                  <a:txBody>
                    <a:bodyPr/>
                    <a:lstStyle/>
                    <a:p>
                      <a:pPr>
                        <a:buNone/>
                      </a:pPr>
                      <a:r>
                        <a:rPr lang="en-US" altLang="zh-CN" sz="1600" dirty="0"/>
                        <a:t>1</a:t>
                      </a:r>
                    </a:p>
                  </a:txBody>
                  <a:tcPr>
                    <a:lnL>
                      <a:noFill/>
                    </a:lnL>
                    <a:lnR>
                      <a:noFill/>
                    </a:lnR>
                    <a:lnT w="12700">
                      <a:solidFill>
                        <a:schemeClr val="tx1"/>
                      </a:solidFill>
                      <a:prstDash val="solid"/>
                    </a:lnT>
                    <a:lnB w="28575">
                      <a:solidFill>
                        <a:schemeClr val="tx1"/>
                      </a:solidFill>
                      <a:prstDash val="solid"/>
                    </a:lnB>
                    <a:lnTlToBr>
                      <a:noFill/>
                    </a:lnTlToBr>
                    <a:lnBlToTr>
                      <a:noFill/>
                    </a:lnBlToTr>
                    <a:solidFill>
                      <a:srgbClr val="EAEFF5"/>
                    </a:solidFill>
                  </a:tcPr>
                </a:tc>
                <a:tc>
                  <a:txBody>
                    <a:bodyPr/>
                    <a:lstStyle/>
                    <a:p>
                      <a:pPr>
                        <a:buNone/>
                      </a:pPr>
                      <a:r>
                        <a:rPr lang="en-US" altLang="zh-CN" sz="1600" dirty="0"/>
                        <a:t>0</a:t>
                      </a:r>
                    </a:p>
                  </a:txBody>
                  <a:tcPr>
                    <a:lnL>
                      <a:noFill/>
                    </a:lnL>
                    <a:lnR>
                      <a:noFill/>
                    </a:lnR>
                    <a:lnT w="12700">
                      <a:solidFill>
                        <a:schemeClr val="tx1"/>
                      </a:solidFill>
                      <a:prstDash val="solid"/>
                    </a:lnT>
                    <a:lnB w="28575">
                      <a:solidFill>
                        <a:schemeClr val="tx1"/>
                      </a:solidFill>
                      <a:prstDash val="solid"/>
                    </a:lnB>
                    <a:lnTlToBr>
                      <a:noFill/>
                    </a:lnTlToBr>
                    <a:lnBlToTr>
                      <a:noFill/>
                    </a:lnBlToTr>
                    <a:solidFill>
                      <a:srgbClr val="EAEFF5"/>
                    </a:solidFill>
                  </a:tcPr>
                </a:tc>
                <a:extLst>
                  <a:ext uri="{0D108BD9-81ED-4DB2-BD59-A6C34878D82A}">
                    <a16:rowId xmlns:a16="http://schemas.microsoft.com/office/drawing/2014/main" val="10009"/>
                  </a:ext>
                </a:extLst>
              </a:tr>
            </a:tbl>
          </a:graphicData>
        </a:graphic>
      </p:graphicFrame>
      <p:sp>
        <p:nvSpPr>
          <p:cNvPr id="9" name="文本框 8">
            <a:extLst>
              <a:ext uri="{FF2B5EF4-FFF2-40B4-BE49-F238E27FC236}">
                <a16:creationId xmlns:a16="http://schemas.microsoft.com/office/drawing/2014/main" id="{8F7815B1-8778-4A1E-8525-106FE1A6794A}"/>
              </a:ext>
            </a:extLst>
          </p:cNvPr>
          <p:cNvSpPr txBox="1"/>
          <p:nvPr/>
        </p:nvSpPr>
        <p:spPr>
          <a:xfrm>
            <a:off x="4076065" y="2971165"/>
            <a:ext cx="2490470" cy="337185"/>
          </a:xfrm>
          <a:prstGeom prst="rect">
            <a:avLst/>
          </a:prstGeom>
          <a:noFill/>
        </p:spPr>
        <p:txBody>
          <a:bodyPr wrap="none" rtlCol="0">
            <a:spAutoFit/>
          </a:bodyPr>
          <a:lstStyle/>
          <a:p>
            <a:r>
              <a:rPr lang="zh-CN" altLang="en-US" sz="1600"/>
              <a:t>表</a:t>
            </a:r>
            <a:r>
              <a:rPr lang="en-US" altLang="zh-CN" sz="1600"/>
              <a:t>3-3-4 </a:t>
            </a:r>
            <a:r>
              <a:rPr lang="zh-CN" altLang="en-US" sz="1600"/>
              <a:t>图的关联矩阵表示</a:t>
            </a:r>
          </a:p>
        </p:txBody>
      </p:sp>
      <p:sp>
        <p:nvSpPr>
          <p:cNvPr id="5" name="灯片编号占位符 4">
            <a:extLst>
              <a:ext uri="{FF2B5EF4-FFF2-40B4-BE49-F238E27FC236}">
                <a16:creationId xmlns:a16="http://schemas.microsoft.com/office/drawing/2014/main" id="{1CD7D50C-0224-6B41-A66D-59C8D6C5E7F3}"/>
              </a:ext>
            </a:extLst>
          </p:cNvPr>
          <p:cNvSpPr>
            <a:spLocks noGrp="1"/>
          </p:cNvSpPr>
          <p:nvPr>
            <p:ph type="sldNum" sz="quarter" idx="12"/>
          </p:nvPr>
        </p:nvSpPr>
        <p:spPr/>
        <p:txBody>
          <a:bodyPr/>
          <a:lstStyle/>
          <a:p>
            <a:fld id="{B13F0FA4-29F4-4B1D-A16B-0D7169EBD889}" type="slidenum">
              <a:rPr lang="en-US" smtClean="0"/>
              <a:t>54</a:t>
            </a:fld>
            <a:endParaRPr lang="en-US" dirty="0"/>
          </a:p>
        </p:txBody>
      </p:sp>
    </p:spTree>
    <p:extLst>
      <p:ext uri="{BB962C8B-B14F-4D97-AF65-F5344CB8AC3E}">
        <p14:creationId xmlns:p14="http://schemas.microsoft.com/office/powerpoint/2010/main" val="1719752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1DF87-97A0-4674-BE1D-C2FAFB7AB4F1}"/>
              </a:ext>
            </a:extLst>
          </p:cNvPr>
          <p:cNvSpPr>
            <a:spLocks noGrp="1"/>
          </p:cNvSpPr>
          <p:nvPr>
            <p:ph type="title"/>
          </p:nvPr>
        </p:nvSpPr>
        <p:spPr/>
        <p:txBody>
          <a:bodyPr/>
          <a:lstStyle/>
          <a:p>
            <a:r>
              <a:rPr lang="en-US" altLang="zh-CN" dirty="0"/>
              <a:t>3.3 </a:t>
            </a:r>
            <a:r>
              <a:rPr lang="zh-CN" altLang="en-US" dirty="0"/>
              <a:t>大数据的组织管理模式</a:t>
            </a:r>
            <a:endParaRPr lang="en-US" dirty="0"/>
          </a:p>
        </p:txBody>
      </p:sp>
      <p:sp>
        <p:nvSpPr>
          <p:cNvPr id="3" name="Content Placeholder 2">
            <a:extLst>
              <a:ext uri="{FF2B5EF4-FFF2-40B4-BE49-F238E27FC236}">
                <a16:creationId xmlns:a16="http://schemas.microsoft.com/office/drawing/2014/main" id="{E790BCB3-55C4-45BB-AE6D-32177D415CB6}"/>
              </a:ext>
            </a:extLst>
          </p:cNvPr>
          <p:cNvSpPr>
            <a:spLocks noGrp="1"/>
          </p:cNvSpPr>
          <p:nvPr>
            <p:ph idx="1"/>
          </p:nvPr>
        </p:nvSpPr>
        <p:spPr>
          <a:xfrm>
            <a:off x="680484" y="1160756"/>
            <a:ext cx="5183742" cy="5016207"/>
          </a:xfrm>
        </p:spPr>
        <p:txBody>
          <a:bodyPr>
            <a:normAutofit lnSpcReduction="10000"/>
          </a:bodyPr>
          <a:lstStyle/>
          <a:p>
            <a:r>
              <a:rPr lang="zh-CN" altLang="en-US" dirty="0"/>
              <a:t>关联矩阵表示和存储方式</a:t>
            </a:r>
            <a:endParaRPr lang="en-US" altLang="zh-CN" dirty="0"/>
          </a:p>
          <a:p>
            <a:pPr lvl="1"/>
            <a:r>
              <a:rPr lang="zh-CN" altLang="en-US" dirty="0"/>
              <a:t>在存储</a:t>
            </a:r>
            <a:r>
              <a:rPr lang="zh-CN" altLang="en-US" dirty="0"/>
              <a:t>关联矩阵</a:t>
            </a:r>
            <a:r>
              <a:rPr lang="zh-CN" altLang="en-US" dirty="0"/>
              <a:t>时，</a:t>
            </a:r>
            <a:r>
              <a:rPr lang="en-US" altLang="zh-CN" dirty="0" err="1"/>
              <a:t>TripleBit</a:t>
            </a:r>
            <a:r>
              <a:rPr lang="zh-CN" altLang="en-US" dirty="0"/>
              <a:t>将矩阵根据谓词分为若干桶</a:t>
            </a:r>
            <a:r>
              <a:rPr lang="en-US" altLang="zh-CN" dirty="0"/>
              <a:t>(bucket)</a:t>
            </a:r>
            <a:r>
              <a:rPr lang="zh-CN" altLang="en-US" dirty="0"/>
              <a:t>，每一桶再分片</a:t>
            </a:r>
            <a:r>
              <a:rPr lang="en-US" altLang="zh-CN" dirty="0"/>
              <a:t>(chunk)</a:t>
            </a:r>
            <a:r>
              <a:rPr lang="zh-CN" altLang="en-US" dirty="0"/>
              <a:t>。在每个数据片的头部存储关于该片的元数据，包括该数据片中所存储顶点</a:t>
            </a:r>
            <a:r>
              <a:rPr lang="en-US" altLang="zh-CN" dirty="0"/>
              <a:t>ID</a:t>
            </a:r>
            <a:r>
              <a:rPr lang="zh-CN" altLang="en-US" dirty="0"/>
              <a:t>的最小值和最大值，以及该数据片的使用空间大小，之后存储</a:t>
            </a:r>
            <a:r>
              <a:rPr lang="zh-CN" altLang="en-US" dirty="0" smtClean="0"/>
              <a:t>的是</a:t>
            </a:r>
            <a:r>
              <a:rPr lang="en-US" altLang="zh-CN" dirty="0" smtClean="0"/>
              <a:t>&lt;x</a:t>
            </a:r>
            <a:r>
              <a:rPr lang="en-US" altLang="zh-CN" dirty="0"/>
              <a:t>, y&gt;</a:t>
            </a:r>
            <a:r>
              <a:rPr lang="zh-CN" altLang="en-US" dirty="0"/>
              <a:t>对</a:t>
            </a:r>
            <a:endParaRPr lang="en-US" altLang="zh-CN" dirty="0"/>
          </a:p>
          <a:p>
            <a:pPr lvl="1"/>
            <a:r>
              <a:rPr lang="zh-CN" altLang="en-US" dirty="0"/>
              <a:t>采用该存储方式既可以避免空间浪费，也可以减少系统</a:t>
            </a:r>
            <a:r>
              <a:rPr lang="en-US" altLang="zh-CN" dirty="0"/>
              <a:t>I/O</a:t>
            </a:r>
            <a:r>
              <a:rPr lang="zh-CN" altLang="en-US" dirty="0"/>
              <a:t>次数，同时可以加速相同谓词三元组的读取</a:t>
            </a:r>
            <a:endParaRPr lang="en-US" altLang="zh-CN" dirty="0"/>
          </a:p>
        </p:txBody>
      </p:sp>
      <p:grpSp>
        <p:nvGrpSpPr>
          <p:cNvPr id="7" name="组合 6">
            <a:extLst>
              <a:ext uri="{FF2B5EF4-FFF2-40B4-BE49-F238E27FC236}">
                <a16:creationId xmlns:a16="http://schemas.microsoft.com/office/drawing/2014/main" id="{02F90740-9445-4A2E-9F8A-6DFB5F1D0421}"/>
              </a:ext>
            </a:extLst>
          </p:cNvPr>
          <p:cNvGrpSpPr/>
          <p:nvPr/>
        </p:nvGrpSpPr>
        <p:grpSpPr>
          <a:xfrm>
            <a:off x="6031865" y="854075"/>
            <a:ext cx="5959475" cy="5829300"/>
            <a:chOff x="9771" y="1529"/>
            <a:chExt cx="9385" cy="9180"/>
          </a:xfrm>
        </p:grpSpPr>
        <p:grpSp>
          <p:nvGrpSpPr>
            <p:cNvPr id="8" name="组合 7">
              <a:extLst>
                <a:ext uri="{FF2B5EF4-FFF2-40B4-BE49-F238E27FC236}">
                  <a16:creationId xmlns:a16="http://schemas.microsoft.com/office/drawing/2014/main" id="{5E20A88E-D54C-4ACC-8DEB-33A00C2740BE}"/>
                </a:ext>
              </a:extLst>
            </p:cNvPr>
            <p:cNvGrpSpPr/>
            <p:nvPr/>
          </p:nvGrpSpPr>
          <p:grpSpPr>
            <a:xfrm>
              <a:off x="9771" y="5101"/>
              <a:ext cx="1094" cy="1132"/>
              <a:chOff x="11218" y="4834"/>
              <a:chExt cx="1094" cy="1132"/>
            </a:xfrm>
          </p:grpSpPr>
          <p:sp>
            <p:nvSpPr>
              <p:cNvPr id="177" name="矩形 176">
                <a:extLst>
                  <a:ext uri="{FF2B5EF4-FFF2-40B4-BE49-F238E27FC236}">
                    <a16:creationId xmlns:a16="http://schemas.microsoft.com/office/drawing/2014/main" id="{069F2B40-DA84-45D2-87C7-63DB61319D6B}"/>
                  </a:ext>
                </a:extLst>
              </p:cNvPr>
              <p:cNvSpPr/>
              <p:nvPr/>
            </p:nvSpPr>
            <p:spPr>
              <a:xfrm>
                <a:off x="11290" y="4834"/>
                <a:ext cx="975" cy="1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文本框 177">
                <a:extLst>
                  <a:ext uri="{FF2B5EF4-FFF2-40B4-BE49-F238E27FC236}">
                    <a16:creationId xmlns:a16="http://schemas.microsoft.com/office/drawing/2014/main" id="{32B1A23C-80DD-4622-80C8-1DABEEC376D9}"/>
                  </a:ext>
                </a:extLst>
              </p:cNvPr>
              <p:cNvSpPr txBox="1"/>
              <p:nvPr/>
            </p:nvSpPr>
            <p:spPr>
              <a:xfrm>
                <a:off x="11218" y="4978"/>
                <a:ext cx="1094" cy="871"/>
              </a:xfrm>
              <a:prstGeom prst="rect">
                <a:avLst/>
              </a:prstGeom>
              <a:noFill/>
            </p:spPr>
            <p:txBody>
              <a:bodyPr wrap="square" rtlCol="0">
                <a:spAutoFit/>
              </a:bodyPr>
              <a:lstStyle/>
              <a:p>
                <a:pPr algn="ctr"/>
                <a:r>
                  <a:rPr lang="zh-CN" altLang="en-US" sz="1000"/>
                  <a:t>关联矩阵的存储</a:t>
                </a:r>
              </a:p>
              <a:p>
                <a:pPr algn="ctr"/>
                <a:r>
                  <a:rPr lang="zh-CN" altLang="en-US" sz="1000"/>
                  <a:t>模式</a:t>
                </a:r>
              </a:p>
            </p:txBody>
          </p:sp>
        </p:grpSp>
        <p:grpSp>
          <p:nvGrpSpPr>
            <p:cNvPr id="9" name="组合 8">
              <a:extLst>
                <a:ext uri="{FF2B5EF4-FFF2-40B4-BE49-F238E27FC236}">
                  <a16:creationId xmlns:a16="http://schemas.microsoft.com/office/drawing/2014/main" id="{B71FAD3E-05B0-4EDE-9A46-5A8386DB8583}"/>
                </a:ext>
              </a:extLst>
            </p:cNvPr>
            <p:cNvGrpSpPr/>
            <p:nvPr/>
          </p:nvGrpSpPr>
          <p:grpSpPr>
            <a:xfrm>
              <a:off x="11006" y="5071"/>
              <a:ext cx="2204" cy="1260"/>
              <a:chOff x="12676" y="5242"/>
              <a:chExt cx="2204" cy="1260"/>
            </a:xfrm>
          </p:grpSpPr>
          <p:grpSp>
            <p:nvGrpSpPr>
              <p:cNvPr id="168" name="组合 167">
                <a:extLst>
                  <a:ext uri="{FF2B5EF4-FFF2-40B4-BE49-F238E27FC236}">
                    <a16:creationId xmlns:a16="http://schemas.microsoft.com/office/drawing/2014/main" id="{C53CD744-4F5E-4209-8705-D7560F3BB034}"/>
                  </a:ext>
                </a:extLst>
              </p:cNvPr>
              <p:cNvGrpSpPr/>
              <p:nvPr/>
            </p:nvGrpSpPr>
            <p:grpSpPr>
              <a:xfrm>
                <a:off x="12676" y="5242"/>
                <a:ext cx="2204" cy="1261"/>
                <a:chOff x="11247" y="4834"/>
                <a:chExt cx="1018" cy="1132"/>
              </a:xfrm>
            </p:grpSpPr>
            <p:sp>
              <p:nvSpPr>
                <p:cNvPr id="175" name="矩形 174">
                  <a:extLst>
                    <a:ext uri="{FF2B5EF4-FFF2-40B4-BE49-F238E27FC236}">
                      <a16:creationId xmlns:a16="http://schemas.microsoft.com/office/drawing/2014/main" id="{99D80E90-815D-464C-8147-561DC58401C2}"/>
                    </a:ext>
                  </a:extLst>
                </p:cNvPr>
                <p:cNvSpPr/>
                <p:nvPr/>
              </p:nvSpPr>
              <p:spPr>
                <a:xfrm>
                  <a:off x="11290" y="4834"/>
                  <a:ext cx="975" cy="1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文本框 175">
                  <a:extLst>
                    <a:ext uri="{FF2B5EF4-FFF2-40B4-BE49-F238E27FC236}">
                      <a16:creationId xmlns:a16="http://schemas.microsoft.com/office/drawing/2014/main" id="{B341B975-6946-4810-B8A4-623C5A718C24}"/>
                    </a:ext>
                  </a:extLst>
                </p:cNvPr>
                <p:cNvSpPr txBox="1"/>
                <p:nvPr/>
              </p:nvSpPr>
              <p:spPr>
                <a:xfrm>
                  <a:off x="11247" y="5207"/>
                  <a:ext cx="412" cy="347"/>
                </a:xfrm>
                <a:prstGeom prst="rect">
                  <a:avLst/>
                </a:prstGeom>
                <a:noFill/>
              </p:spPr>
              <p:txBody>
                <a:bodyPr wrap="square" rtlCol="0">
                  <a:spAutoFit/>
                </a:bodyPr>
                <a:lstStyle/>
                <a:p>
                  <a:pPr algn="ctr"/>
                  <a:r>
                    <a:rPr lang="zh-CN" altLang="en-US" sz="1000"/>
                    <a:t>谓词</a:t>
                  </a:r>
                  <a:r>
                    <a:rPr lang="en-US" altLang="zh-CN" sz="1000"/>
                    <a:t>l</a:t>
                  </a:r>
                </a:p>
              </p:txBody>
            </p:sp>
          </p:grpSp>
          <p:grpSp>
            <p:nvGrpSpPr>
              <p:cNvPr id="169" name="组合 168">
                <a:extLst>
                  <a:ext uri="{FF2B5EF4-FFF2-40B4-BE49-F238E27FC236}">
                    <a16:creationId xmlns:a16="http://schemas.microsoft.com/office/drawing/2014/main" id="{1678E0DC-3DA0-40E5-8DD9-6624145C1904}"/>
                  </a:ext>
                </a:extLst>
              </p:cNvPr>
              <p:cNvGrpSpPr/>
              <p:nvPr/>
            </p:nvGrpSpPr>
            <p:grpSpPr>
              <a:xfrm>
                <a:off x="13442" y="5270"/>
                <a:ext cx="1408" cy="628"/>
                <a:chOff x="13442" y="5270"/>
                <a:chExt cx="1408" cy="628"/>
              </a:xfrm>
            </p:grpSpPr>
            <p:sp>
              <p:nvSpPr>
                <p:cNvPr id="173" name="矩形 172">
                  <a:extLst>
                    <a:ext uri="{FF2B5EF4-FFF2-40B4-BE49-F238E27FC236}">
                      <a16:creationId xmlns:a16="http://schemas.microsoft.com/office/drawing/2014/main" id="{92F94F4A-26B8-441A-A40B-8284F92FA8D1}"/>
                    </a:ext>
                  </a:extLst>
                </p:cNvPr>
                <p:cNvSpPr/>
                <p:nvPr/>
              </p:nvSpPr>
              <p:spPr>
                <a:xfrm>
                  <a:off x="13537" y="5318"/>
                  <a:ext cx="1239" cy="5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文本框 173">
                  <a:extLst>
                    <a:ext uri="{FF2B5EF4-FFF2-40B4-BE49-F238E27FC236}">
                      <a16:creationId xmlns:a16="http://schemas.microsoft.com/office/drawing/2014/main" id="{33154005-37AE-44BC-9D3C-C20E8B457A9D}"/>
                    </a:ext>
                  </a:extLst>
                </p:cNvPr>
                <p:cNvSpPr txBox="1"/>
                <p:nvPr/>
              </p:nvSpPr>
              <p:spPr>
                <a:xfrm>
                  <a:off x="13442" y="5270"/>
                  <a:ext cx="1408" cy="628"/>
                </a:xfrm>
                <a:prstGeom prst="rect">
                  <a:avLst/>
                </a:prstGeom>
                <a:noFill/>
              </p:spPr>
              <p:txBody>
                <a:bodyPr wrap="square" rtlCol="0">
                  <a:spAutoFit/>
                </a:bodyPr>
                <a:lstStyle/>
                <a:p>
                  <a:pPr algn="ctr"/>
                  <a:r>
                    <a:rPr lang="en-US" altLang="zh-CN" sz="1000"/>
                    <a:t>SO</a:t>
                  </a:r>
                  <a:r>
                    <a:rPr lang="zh-CN" altLang="en-US" sz="1000"/>
                    <a:t>块的</a:t>
                  </a:r>
                  <a:r>
                    <a:rPr lang="en-US" altLang="zh-CN" sz="1000"/>
                    <a:t>ID-Chunk</a:t>
                  </a:r>
                  <a:r>
                    <a:rPr lang="zh-CN" altLang="en-US" sz="1000"/>
                    <a:t>索引</a:t>
                  </a:r>
                </a:p>
              </p:txBody>
            </p:sp>
          </p:grpSp>
          <p:grpSp>
            <p:nvGrpSpPr>
              <p:cNvPr id="170" name="组合 169">
                <a:extLst>
                  <a:ext uri="{FF2B5EF4-FFF2-40B4-BE49-F238E27FC236}">
                    <a16:creationId xmlns:a16="http://schemas.microsoft.com/office/drawing/2014/main" id="{71ABCDA8-9B1F-49E5-8674-FF7CAC92EA94}"/>
                  </a:ext>
                </a:extLst>
              </p:cNvPr>
              <p:cNvGrpSpPr/>
              <p:nvPr/>
            </p:nvGrpSpPr>
            <p:grpSpPr>
              <a:xfrm>
                <a:off x="13432" y="5845"/>
                <a:ext cx="1408" cy="628"/>
                <a:chOff x="13442" y="5270"/>
                <a:chExt cx="1408" cy="628"/>
              </a:xfrm>
            </p:grpSpPr>
            <p:sp>
              <p:nvSpPr>
                <p:cNvPr id="171" name="矩形 170">
                  <a:extLst>
                    <a:ext uri="{FF2B5EF4-FFF2-40B4-BE49-F238E27FC236}">
                      <a16:creationId xmlns:a16="http://schemas.microsoft.com/office/drawing/2014/main" id="{02820ED6-2BE3-4D4B-8D5D-F0119F676092}"/>
                    </a:ext>
                  </a:extLst>
                </p:cNvPr>
                <p:cNvSpPr/>
                <p:nvPr/>
              </p:nvSpPr>
              <p:spPr>
                <a:xfrm>
                  <a:off x="13537" y="5318"/>
                  <a:ext cx="1239" cy="5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文本框 171">
                  <a:extLst>
                    <a:ext uri="{FF2B5EF4-FFF2-40B4-BE49-F238E27FC236}">
                      <a16:creationId xmlns:a16="http://schemas.microsoft.com/office/drawing/2014/main" id="{2875F1BB-33AA-4E52-8253-C3769A5B8361}"/>
                    </a:ext>
                  </a:extLst>
                </p:cNvPr>
                <p:cNvSpPr txBox="1"/>
                <p:nvPr/>
              </p:nvSpPr>
              <p:spPr>
                <a:xfrm>
                  <a:off x="13442" y="5270"/>
                  <a:ext cx="1408" cy="628"/>
                </a:xfrm>
                <a:prstGeom prst="rect">
                  <a:avLst/>
                </a:prstGeom>
                <a:noFill/>
              </p:spPr>
              <p:txBody>
                <a:bodyPr wrap="square" rtlCol="0">
                  <a:spAutoFit/>
                </a:bodyPr>
                <a:lstStyle/>
                <a:p>
                  <a:pPr algn="ctr"/>
                  <a:r>
                    <a:rPr lang="en-US" altLang="zh-CN" sz="1000"/>
                    <a:t>OS</a:t>
                  </a:r>
                  <a:r>
                    <a:rPr lang="zh-CN" altLang="en-US" sz="1000"/>
                    <a:t>块的</a:t>
                  </a:r>
                  <a:r>
                    <a:rPr lang="en-US" altLang="zh-CN" sz="1000"/>
                    <a:t>ID-Chunk</a:t>
                  </a:r>
                  <a:r>
                    <a:rPr lang="zh-CN" altLang="en-US" sz="1000"/>
                    <a:t>索引</a:t>
                  </a:r>
                </a:p>
              </p:txBody>
            </p:sp>
          </p:grpSp>
        </p:grpSp>
        <p:grpSp>
          <p:nvGrpSpPr>
            <p:cNvPr id="10" name="组合 9">
              <a:extLst>
                <a:ext uri="{FF2B5EF4-FFF2-40B4-BE49-F238E27FC236}">
                  <a16:creationId xmlns:a16="http://schemas.microsoft.com/office/drawing/2014/main" id="{553DD6DA-1B6B-458C-A15A-E10B346D7C2B}"/>
                </a:ext>
              </a:extLst>
            </p:cNvPr>
            <p:cNvGrpSpPr/>
            <p:nvPr/>
          </p:nvGrpSpPr>
          <p:grpSpPr>
            <a:xfrm>
              <a:off x="11006" y="7001"/>
              <a:ext cx="2204" cy="1260"/>
              <a:chOff x="12676" y="5242"/>
              <a:chExt cx="2204" cy="1260"/>
            </a:xfrm>
          </p:grpSpPr>
          <p:grpSp>
            <p:nvGrpSpPr>
              <p:cNvPr id="159" name="组合 158">
                <a:extLst>
                  <a:ext uri="{FF2B5EF4-FFF2-40B4-BE49-F238E27FC236}">
                    <a16:creationId xmlns:a16="http://schemas.microsoft.com/office/drawing/2014/main" id="{D8CC279E-8C95-493E-A6C3-1141A89FC593}"/>
                  </a:ext>
                </a:extLst>
              </p:cNvPr>
              <p:cNvGrpSpPr/>
              <p:nvPr/>
            </p:nvGrpSpPr>
            <p:grpSpPr>
              <a:xfrm>
                <a:off x="12676" y="5242"/>
                <a:ext cx="2204" cy="1261"/>
                <a:chOff x="11247" y="4834"/>
                <a:chExt cx="1018" cy="1132"/>
              </a:xfrm>
            </p:grpSpPr>
            <p:sp>
              <p:nvSpPr>
                <p:cNvPr id="166" name="矩形 165">
                  <a:extLst>
                    <a:ext uri="{FF2B5EF4-FFF2-40B4-BE49-F238E27FC236}">
                      <a16:creationId xmlns:a16="http://schemas.microsoft.com/office/drawing/2014/main" id="{17EFD838-4065-4A32-9B03-F4777B99CBFA}"/>
                    </a:ext>
                  </a:extLst>
                </p:cNvPr>
                <p:cNvSpPr/>
                <p:nvPr/>
              </p:nvSpPr>
              <p:spPr>
                <a:xfrm>
                  <a:off x="11290" y="4834"/>
                  <a:ext cx="975" cy="1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文本框 166">
                  <a:extLst>
                    <a:ext uri="{FF2B5EF4-FFF2-40B4-BE49-F238E27FC236}">
                      <a16:creationId xmlns:a16="http://schemas.microsoft.com/office/drawing/2014/main" id="{CBB677D9-06A1-47EB-A023-9D7B9508B5FA}"/>
                    </a:ext>
                  </a:extLst>
                </p:cNvPr>
                <p:cNvSpPr txBox="1"/>
                <p:nvPr/>
              </p:nvSpPr>
              <p:spPr>
                <a:xfrm>
                  <a:off x="11247" y="5207"/>
                  <a:ext cx="412" cy="347"/>
                </a:xfrm>
                <a:prstGeom prst="rect">
                  <a:avLst/>
                </a:prstGeom>
                <a:noFill/>
              </p:spPr>
              <p:txBody>
                <a:bodyPr wrap="square" rtlCol="0">
                  <a:spAutoFit/>
                </a:bodyPr>
                <a:lstStyle/>
                <a:p>
                  <a:pPr algn="ctr"/>
                  <a:r>
                    <a:rPr lang="zh-CN" altLang="en-US" sz="1000"/>
                    <a:t>谓词</a:t>
                  </a:r>
                  <a:r>
                    <a:rPr lang="en-US" altLang="zh-CN" sz="1000"/>
                    <a:t>i</a:t>
                  </a:r>
                </a:p>
              </p:txBody>
            </p:sp>
          </p:grpSp>
          <p:grpSp>
            <p:nvGrpSpPr>
              <p:cNvPr id="160" name="组合 159">
                <a:extLst>
                  <a:ext uri="{FF2B5EF4-FFF2-40B4-BE49-F238E27FC236}">
                    <a16:creationId xmlns:a16="http://schemas.microsoft.com/office/drawing/2014/main" id="{48E41736-B01B-478E-A2AA-79C954EF762D}"/>
                  </a:ext>
                </a:extLst>
              </p:cNvPr>
              <p:cNvGrpSpPr/>
              <p:nvPr/>
            </p:nvGrpSpPr>
            <p:grpSpPr>
              <a:xfrm>
                <a:off x="13442" y="5270"/>
                <a:ext cx="1408" cy="628"/>
                <a:chOff x="13442" y="5270"/>
                <a:chExt cx="1408" cy="628"/>
              </a:xfrm>
            </p:grpSpPr>
            <p:sp>
              <p:nvSpPr>
                <p:cNvPr id="164" name="矩形 163">
                  <a:extLst>
                    <a:ext uri="{FF2B5EF4-FFF2-40B4-BE49-F238E27FC236}">
                      <a16:creationId xmlns:a16="http://schemas.microsoft.com/office/drawing/2014/main" id="{36FFB42A-3542-4207-A435-8C4074A0AE73}"/>
                    </a:ext>
                  </a:extLst>
                </p:cNvPr>
                <p:cNvSpPr/>
                <p:nvPr/>
              </p:nvSpPr>
              <p:spPr>
                <a:xfrm>
                  <a:off x="13537" y="5318"/>
                  <a:ext cx="1239" cy="5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文本框 164">
                  <a:extLst>
                    <a:ext uri="{FF2B5EF4-FFF2-40B4-BE49-F238E27FC236}">
                      <a16:creationId xmlns:a16="http://schemas.microsoft.com/office/drawing/2014/main" id="{87E509E0-684B-4323-B136-BE20F6DA3F4D}"/>
                    </a:ext>
                  </a:extLst>
                </p:cNvPr>
                <p:cNvSpPr txBox="1"/>
                <p:nvPr/>
              </p:nvSpPr>
              <p:spPr>
                <a:xfrm>
                  <a:off x="13442" y="5270"/>
                  <a:ext cx="1408" cy="628"/>
                </a:xfrm>
                <a:prstGeom prst="rect">
                  <a:avLst/>
                </a:prstGeom>
                <a:noFill/>
              </p:spPr>
              <p:txBody>
                <a:bodyPr wrap="square" rtlCol="0">
                  <a:spAutoFit/>
                </a:bodyPr>
                <a:lstStyle/>
                <a:p>
                  <a:pPr algn="ctr"/>
                  <a:r>
                    <a:rPr lang="en-US" altLang="zh-CN" sz="1000"/>
                    <a:t>SO</a:t>
                  </a:r>
                  <a:r>
                    <a:rPr lang="zh-CN" altLang="en-US" sz="1000"/>
                    <a:t>块的</a:t>
                  </a:r>
                  <a:r>
                    <a:rPr lang="en-US" altLang="zh-CN" sz="1000"/>
                    <a:t>ID-Chunk</a:t>
                  </a:r>
                  <a:r>
                    <a:rPr lang="zh-CN" altLang="en-US" sz="1000"/>
                    <a:t>索引</a:t>
                  </a:r>
                </a:p>
              </p:txBody>
            </p:sp>
          </p:grpSp>
          <p:grpSp>
            <p:nvGrpSpPr>
              <p:cNvPr id="161" name="组合 160">
                <a:extLst>
                  <a:ext uri="{FF2B5EF4-FFF2-40B4-BE49-F238E27FC236}">
                    <a16:creationId xmlns:a16="http://schemas.microsoft.com/office/drawing/2014/main" id="{FDFF959E-EEE3-4088-87D8-14D382633E1A}"/>
                  </a:ext>
                </a:extLst>
              </p:cNvPr>
              <p:cNvGrpSpPr/>
              <p:nvPr/>
            </p:nvGrpSpPr>
            <p:grpSpPr>
              <a:xfrm>
                <a:off x="13432" y="5845"/>
                <a:ext cx="1408" cy="628"/>
                <a:chOff x="13442" y="5270"/>
                <a:chExt cx="1408" cy="628"/>
              </a:xfrm>
            </p:grpSpPr>
            <p:sp>
              <p:nvSpPr>
                <p:cNvPr id="162" name="矩形 161">
                  <a:extLst>
                    <a:ext uri="{FF2B5EF4-FFF2-40B4-BE49-F238E27FC236}">
                      <a16:creationId xmlns:a16="http://schemas.microsoft.com/office/drawing/2014/main" id="{4DC20992-5B9E-4CEF-B278-8B34415CC962}"/>
                    </a:ext>
                  </a:extLst>
                </p:cNvPr>
                <p:cNvSpPr/>
                <p:nvPr/>
              </p:nvSpPr>
              <p:spPr>
                <a:xfrm>
                  <a:off x="13537" y="5318"/>
                  <a:ext cx="1239" cy="5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文本框 162">
                  <a:extLst>
                    <a:ext uri="{FF2B5EF4-FFF2-40B4-BE49-F238E27FC236}">
                      <a16:creationId xmlns:a16="http://schemas.microsoft.com/office/drawing/2014/main" id="{F749CFE7-2067-470C-9BDB-1196529672DE}"/>
                    </a:ext>
                  </a:extLst>
                </p:cNvPr>
                <p:cNvSpPr txBox="1"/>
                <p:nvPr/>
              </p:nvSpPr>
              <p:spPr>
                <a:xfrm>
                  <a:off x="13442" y="5270"/>
                  <a:ext cx="1408" cy="628"/>
                </a:xfrm>
                <a:prstGeom prst="rect">
                  <a:avLst/>
                </a:prstGeom>
                <a:noFill/>
              </p:spPr>
              <p:txBody>
                <a:bodyPr wrap="square" rtlCol="0">
                  <a:spAutoFit/>
                </a:bodyPr>
                <a:lstStyle/>
                <a:p>
                  <a:pPr algn="ctr"/>
                  <a:r>
                    <a:rPr lang="en-US" altLang="zh-CN" sz="1000"/>
                    <a:t>OS</a:t>
                  </a:r>
                  <a:r>
                    <a:rPr lang="zh-CN" altLang="en-US" sz="1000"/>
                    <a:t>块的</a:t>
                  </a:r>
                  <a:r>
                    <a:rPr lang="en-US" altLang="zh-CN" sz="1000"/>
                    <a:t>ID-Chunk</a:t>
                  </a:r>
                  <a:r>
                    <a:rPr lang="zh-CN" altLang="en-US" sz="1000"/>
                    <a:t>索引</a:t>
                  </a:r>
                </a:p>
              </p:txBody>
            </p:sp>
          </p:grpSp>
        </p:grpSp>
        <p:grpSp>
          <p:nvGrpSpPr>
            <p:cNvPr id="11" name="组合 10">
              <a:extLst>
                <a:ext uri="{FF2B5EF4-FFF2-40B4-BE49-F238E27FC236}">
                  <a16:creationId xmlns:a16="http://schemas.microsoft.com/office/drawing/2014/main" id="{22B5B23E-7B33-450D-B16F-FC948045E96F}"/>
                </a:ext>
              </a:extLst>
            </p:cNvPr>
            <p:cNvGrpSpPr/>
            <p:nvPr/>
          </p:nvGrpSpPr>
          <p:grpSpPr>
            <a:xfrm>
              <a:off x="11006" y="8931"/>
              <a:ext cx="2204" cy="1260"/>
              <a:chOff x="12676" y="5242"/>
              <a:chExt cx="2204" cy="1260"/>
            </a:xfrm>
          </p:grpSpPr>
          <p:grpSp>
            <p:nvGrpSpPr>
              <p:cNvPr id="150" name="组合 149">
                <a:extLst>
                  <a:ext uri="{FF2B5EF4-FFF2-40B4-BE49-F238E27FC236}">
                    <a16:creationId xmlns:a16="http://schemas.microsoft.com/office/drawing/2014/main" id="{FACE20B2-0643-4513-8CC1-8586A1C193BE}"/>
                  </a:ext>
                </a:extLst>
              </p:cNvPr>
              <p:cNvGrpSpPr/>
              <p:nvPr/>
            </p:nvGrpSpPr>
            <p:grpSpPr>
              <a:xfrm>
                <a:off x="12676" y="5242"/>
                <a:ext cx="2204" cy="1261"/>
                <a:chOff x="11247" y="4834"/>
                <a:chExt cx="1018" cy="1132"/>
              </a:xfrm>
            </p:grpSpPr>
            <p:sp>
              <p:nvSpPr>
                <p:cNvPr id="157" name="矩形 156">
                  <a:extLst>
                    <a:ext uri="{FF2B5EF4-FFF2-40B4-BE49-F238E27FC236}">
                      <a16:creationId xmlns:a16="http://schemas.microsoft.com/office/drawing/2014/main" id="{6353E9B8-9CF4-41D1-8F43-02655EDF6590}"/>
                    </a:ext>
                  </a:extLst>
                </p:cNvPr>
                <p:cNvSpPr/>
                <p:nvPr/>
              </p:nvSpPr>
              <p:spPr>
                <a:xfrm>
                  <a:off x="11290" y="4834"/>
                  <a:ext cx="975" cy="1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文本框 157">
                  <a:extLst>
                    <a:ext uri="{FF2B5EF4-FFF2-40B4-BE49-F238E27FC236}">
                      <a16:creationId xmlns:a16="http://schemas.microsoft.com/office/drawing/2014/main" id="{87754697-E386-41FC-BF7E-A8A35B9AF43D}"/>
                    </a:ext>
                  </a:extLst>
                </p:cNvPr>
                <p:cNvSpPr txBox="1"/>
                <p:nvPr/>
              </p:nvSpPr>
              <p:spPr>
                <a:xfrm>
                  <a:off x="11247" y="5207"/>
                  <a:ext cx="412" cy="347"/>
                </a:xfrm>
                <a:prstGeom prst="rect">
                  <a:avLst/>
                </a:prstGeom>
                <a:noFill/>
              </p:spPr>
              <p:txBody>
                <a:bodyPr wrap="square" rtlCol="0">
                  <a:spAutoFit/>
                </a:bodyPr>
                <a:lstStyle/>
                <a:p>
                  <a:pPr algn="ctr"/>
                  <a:r>
                    <a:rPr lang="zh-CN" altLang="en-US" sz="1000"/>
                    <a:t>谓词</a:t>
                  </a:r>
                  <a:r>
                    <a:rPr lang="en-US" altLang="zh-CN" sz="1000"/>
                    <a:t>m</a:t>
                  </a:r>
                </a:p>
              </p:txBody>
            </p:sp>
          </p:grpSp>
          <p:grpSp>
            <p:nvGrpSpPr>
              <p:cNvPr id="151" name="组合 150">
                <a:extLst>
                  <a:ext uri="{FF2B5EF4-FFF2-40B4-BE49-F238E27FC236}">
                    <a16:creationId xmlns:a16="http://schemas.microsoft.com/office/drawing/2014/main" id="{96009A1C-87D0-4292-B525-AA637E71B2E1}"/>
                  </a:ext>
                </a:extLst>
              </p:cNvPr>
              <p:cNvGrpSpPr/>
              <p:nvPr/>
            </p:nvGrpSpPr>
            <p:grpSpPr>
              <a:xfrm>
                <a:off x="13442" y="5270"/>
                <a:ext cx="1408" cy="628"/>
                <a:chOff x="13442" y="5270"/>
                <a:chExt cx="1408" cy="628"/>
              </a:xfrm>
            </p:grpSpPr>
            <p:sp>
              <p:nvSpPr>
                <p:cNvPr id="155" name="矩形 154">
                  <a:extLst>
                    <a:ext uri="{FF2B5EF4-FFF2-40B4-BE49-F238E27FC236}">
                      <a16:creationId xmlns:a16="http://schemas.microsoft.com/office/drawing/2014/main" id="{DA229C9A-9F00-45CC-BDC6-64F0227B709B}"/>
                    </a:ext>
                  </a:extLst>
                </p:cNvPr>
                <p:cNvSpPr/>
                <p:nvPr/>
              </p:nvSpPr>
              <p:spPr>
                <a:xfrm>
                  <a:off x="13537" y="5318"/>
                  <a:ext cx="1239" cy="5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文本框 155">
                  <a:extLst>
                    <a:ext uri="{FF2B5EF4-FFF2-40B4-BE49-F238E27FC236}">
                      <a16:creationId xmlns:a16="http://schemas.microsoft.com/office/drawing/2014/main" id="{42B49325-9977-4BAE-9CA5-76DFBA6B7CB9}"/>
                    </a:ext>
                  </a:extLst>
                </p:cNvPr>
                <p:cNvSpPr txBox="1"/>
                <p:nvPr/>
              </p:nvSpPr>
              <p:spPr>
                <a:xfrm>
                  <a:off x="13442" y="5270"/>
                  <a:ext cx="1408" cy="628"/>
                </a:xfrm>
                <a:prstGeom prst="rect">
                  <a:avLst/>
                </a:prstGeom>
                <a:noFill/>
              </p:spPr>
              <p:txBody>
                <a:bodyPr wrap="square" rtlCol="0">
                  <a:spAutoFit/>
                </a:bodyPr>
                <a:lstStyle/>
                <a:p>
                  <a:pPr algn="ctr"/>
                  <a:r>
                    <a:rPr lang="en-US" altLang="zh-CN" sz="1000"/>
                    <a:t>SO</a:t>
                  </a:r>
                  <a:r>
                    <a:rPr lang="zh-CN" altLang="en-US" sz="1000"/>
                    <a:t>块的</a:t>
                  </a:r>
                  <a:r>
                    <a:rPr lang="en-US" altLang="zh-CN" sz="1000"/>
                    <a:t>ID-Chunk</a:t>
                  </a:r>
                  <a:r>
                    <a:rPr lang="zh-CN" altLang="en-US" sz="1000"/>
                    <a:t>索引</a:t>
                  </a:r>
                </a:p>
              </p:txBody>
            </p:sp>
          </p:grpSp>
          <p:grpSp>
            <p:nvGrpSpPr>
              <p:cNvPr id="152" name="组合 151">
                <a:extLst>
                  <a:ext uri="{FF2B5EF4-FFF2-40B4-BE49-F238E27FC236}">
                    <a16:creationId xmlns:a16="http://schemas.microsoft.com/office/drawing/2014/main" id="{6A7314AC-7072-4308-9F3B-0FE15FE29502}"/>
                  </a:ext>
                </a:extLst>
              </p:cNvPr>
              <p:cNvGrpSpPr/>
              <p:nvPr/>
            </p:nvGrpSpPr>
            <p:grpSpPr>
              <a:xfrm>
                <a:off x="13432" y="5845"/>
                <a:ext cx="1408" cy="628"/>
                <a:chOff x="13442" y="5270"/>
                <a:chExt cx="1408" cy="628"/>
              </a:xfrm>
            </p:grpSpPr>
            <p:sp>
              <p:nvSpPr>
                <p:cNvPr id="153" name="矩形 152">
                  <a:extLst>
                    <a:ext uri="{FF2B5EF4-FFF2-40B4-BE49-F238E27FC236}">
                      <a16:creationId xmlns:a16="http://schemas.microsoft.com/office/drawing/2014/main" id="{59D7B76B-071D-4279-8B22-75E975806D9F}"/>
                    </a:ext>
                  </a:extLst>
                </p:cNvPr>
                <p:cNvSpPr/>
                <p:nvPr/>
              </p:nvSpPr>
              <p:spPr>
                <a:xfrm>
                  <a:off x="13537" y="5318"/>
                  <a:ext cx="1239" cy="5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文本框 153">
                  <a:extLst>
                    <a:ext uri="{FF2B5EF4-FFF2-40B4-BE49-F238E27FC236}">
                      <a16:creationId xmlns:a16="http://schemas.microsoft.com/office/drawing/2014/main" id="{A1B221CD-8C81-44DF-8A30-AD5EB3306709}"/>
                    </a:ext>
                  </a:extLst>
                </p:cNvPr>
                <p:cNvSpPr txBox="1"/>
                <p:nvPr/>
              </p:nvSpPr>
              <p:spPr>
                <a:xfrm>
                  <a:off x="13442" y="5270"/>
                  <a:ext cx="1408" cy="628"/>
                </a:xfrm>
                <a:prstGeom prst="rect">
                  <a:avLst/>
                </a:prstGeom>
                <a:noFill/>
              </p:spPr>
              <p:txBody>
                <a:bodyPr wrap="square" rtlCol="0">
                  <a:spAutoFit/>
                </a:bodyPr>
                <a:lstStyle/>
                <a:p>
                  <a:pPr algn="ctr"/>
                  <a:r>
                    <a:rPr lang="en-US" altLang="zh-CN" sz="1000"/>
                    <a:t>OS</a:t>
                  </a:r>
                  <a:r>
                    <a:rPr lang="zh-CN" altLang="en-US" sz="1000"/>
                    <a:t>块的</a:t>
                  </a:r>
                  <a:r>
                    <a:rPr lang="en-US" altLang="zh-CN" sz="1000"/>
                    <a:t>ID-Chunk</a:t>
                  </a:r>
                  <a:r>
                    <a:rPr lang="zh-CN" altLang="en-US" sz="1000"/>
                    <a:t>索引</a:t>
                  </a:r>
                </a:p>
              </p:txBody>
            </p:sp>
          </p:grpSp>
        </p:grpSp>
        <p:grpSp>
          <p:nvGrpSpPr>
            <p:cNvPr id="12" name="组合 11">
              <a:extLst>
                <a:ext uri="{FF2B5EF4-FFF2-40B4-BE49-F238E27FC236}">
                  <a16:creationId xmlns:a16="http://schemas.microsoft.com/office/drawing/2014/main" id="{13CF4C06-0BCA-404F-8331-E4ECA454A637}"/>
                </a:ext>
              </a:extLst>
            </p:cNvPr>
            <p:cNvGrpSpPr/>
            <p:nvPr/>
          </p:nvGrpSpPr>
          <p:grpSpPr>
            <a:xfrm>
              <a:off x="10932" y="2514"/>
              <a:ext cx="2204" cy="1260"/>
              <a:chOff x="12676" y="5242"/>
              <a:chExt cx="2204" cy="1260"/>
            </a:xfrm>
          </p:grpSpPr>
          <p:grpSp>
            <p:nvGrpSpPr>
              <p:cNvPr id="141" name="组合 140">
                <a:extLst>
                  <a:ext uri="{FF2B5EF4-FFF2-40B4-BE49-F238E27FC236}">
                    <a16:creationId xmlns:a16="http://schemas.microsoft.com/office/drawing/2014/main" id="{D4C86A23-9909-4B88-9535-636C730EB648}"/>
                  </a:ext>
                </a:extLst>
              </p:cNvPr>
              <p:cNvGrpSpPr/>
              <p:nvPr/>
            </p:nvGrpSpPr>
            <p:grpSpPr>
              <a:xfrm>
                <a:off x="12676" y="5242"/>
                <a:ext cx="2204" cy="1261"/>
                <a:chOff x="11247" y="4834"/>
                <a:chExt cx="1018" cy="1132"/>
              </a:xfrm>
            </p:grpSpPr>
            <p:sp>
              <p:nvSpPr>
                <p:cNvPr id="148" name="矩形 147">
                  <a:extLst>
                    <a:ext uri="{FF2B5EF4-FFF2-40B4-BE49-F238E27FC236}">
                      <a16:creationId xmlns:a16="http://schemas.microsoft.com/office/drawing/2014/main" id="{87A3DBFD-BBDC-4135-948E-748FA44059A6}"/>
                    </a:ext>
                  </a:extLst>
                </p:cNvPr>
                <p:cNvSpPr/>
                <p:nvPr/>
              </p:nvSpPr>
              <p:spPr>
                <a:xfrm>
                  <a:off x="11290" y="4834"/>
                  <a:ext cx="975" cy="1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文本框 148">
                  <a:extLst>
                    <a:ext uri="{FF2B5EF4-FFF2-40B4-BE49-F238E27FC236}">
                      <a16:creationId xmlns:a16="http://schemas.microsoft.com/office/drawing/2014/main" id="{936BDB50-43AF-4237-BD01-0ADB72B1BB5F}"/>
                    </a:ext>
                  </a:extLst>
                </p:cNvPr>
                <p:cNvSpPr txBox="1"/>
                <p:nvPr/>
              </p:nvSpPr>
              <p:spPr>
                <a:xfrm>
                  <a:off x="11247" y="5207"/>
                  <a:ext cx="412" cy="347"/>
                </a:xfrm>
                <a:prstGeom prst="rect">
                  <a:avLst/>
                </a:prstGeom>
                <a:noFill/>
              </p:spPr>
              <p:txBody>
                <a:bodyPr wrap="square" rtlCol="0">
                  <a:spAutoFit/>
                </a:bodyPr>
                <a:lstStyle/>
                <a:p>
                  <a:pPr algn="ctr"/>
                  <a:r>
                    <a:rPr lang="zh-CN" altLang="en-US" sz="1000"/>
                    <a:t>谓词</a:t>
                  </a:r>
                  <a:r>
                    <a:rPr lang="en-US" altLang="zh-CN" sz="1000"/>
                    <a:t>O</a:t>
                  </a:r>
                </a:p>
              </p:txBody>
            </p:sp>
          </p:grpSp>
          <p:grpSp>
            <p:nvGrpSpPr>
              <p:cNvPr id="142" name="组合 141">
                <a:extLst>
                  <a:ext uri="{FF2B5EF4-FFF2-40B4-BE49-F238E27FC236}">
                    <a16:creationId xmlns:a16="http://schemas.microsoft.com/office/drawing/2014/main" id="{8768C65C-9734-4359-99D5-9683BE0C854C}"/>
                  </a:ext>
                </a:extLst>
              </p:cNvPr>
              <p:cNvGrpSpPr/>
              <p:nvPr/>
            </p:nvGrpSpPr>
            <p:grpSpPr>
              <a:xfrm>
                <a:off x="13442" y="5270"/>
                <a:ext cx="1408" cy="628"/>
                <a:chOff x="13442" y="5270"/>
                <a:chExt cx="1408" cy="628"/>
              </a:xfrm>
            </p:grpSpPr>
            <p:sp>
              <p:nvSpPr>
                <p:cNvPr id="146" name="矩形 145">
                  <a:extLst>
                    <a:ext uri="{FF2B5EF4-FFF2-40B4-BE49-F238E27FC236}">
                      <a16:creationId xmlns:a16="http://schemas.microsoft.com/office/drawing/2014/main" id="{24C4AFA6-4068-48A5-B17F-3897CFC5A502}"/>
                    </a:ext>
                  </a:extLst>
                </p:cNvPr>
                <p:cNvSpPr/>
                <p:nvPr/>
              </p:nvSpPr>
              <p:spPr>
                <a:xfrm>
                  <a:off x="13537" y="5318"/>
                  <a:ext cx="1239" cy="5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文本框 146">
                  <a:extLst>
                    <a:ext uri="{FF2B5EF4-FFF2-40B4-BE49-F238E27FC236}">
                      <a16:creationId xmlns:a16="http://schemas.microsoft.com/office/drawing/2014/main" id="{FAB471C8-B754-451A-9BDD-4AC1A0F6B418}"/>
                    </a:ext>
                  </a:extLst>
                </p:cNvPr>
                <p:cNvSpPr txBox="1"/>
                <p:nvPr/>
              </p:nvSpPr>
              <p:spPr>
                <a:xfrm>
                  <a:off x="13442" y="5270"/>
                  <a:ext cx="1408" cy="628"/>
                </a:xfrm>
                <a:prstGeom prst="rect">
                  <a:avLst/>
                </a:prstGeom>
                <a:noFill/>
              </p:spPr>
              <p:txBody>
                <a:bodyPr wrap="square" rtlCol="0">
                  <a:spAutoFit/>
                </a:bodyPr>
                <a:lstStyle/>
                <a:p>
                  <a:pPr algn="ctr"/>
                  <a:r>
                    <a:rPr lang="en-US" altLang="zh-CN" sz="1000"/>
                    <a:t>SO</a:t>
                  </a:r>
                  <a:r>
                    <a:rPr lang="zh-CN" altLang="en-US" sz="1000"/>
                    <a:t>块的</a:t>
                  </a:r>
                  <a:r>
                    <a:rPr lang="en-US" altLang="zh-CN" sz="1000"/>
                    <a:t>ID-Chunk</a:t>
                  </a:r>
                  <a:r>
                    <a:rPr lang="zh-CN" altLang="en-US" sz="1000"/>
                    <a:t>索引</a:t>
                  </a:r>
                </a:p>
              </p:txBody>
            </p:sp>
          </p:grpSp>
          <p:grpSp>
            <p:nvGrpSpPr>
              <p:cNvPr id="143" name="组合 142">
                <a:extLst>
                  <a:ext uri="{FF2B5EF4-FFF2-40B4-BE49-F238E27FC236}">
                    <a16:creationId xmlns:a16="http://schemas.microsoft.com/office/drawing/2014/main" id="{523276CC-0647-472A-9E6E-138AEF5A1B49}"/>
                  </a:ext>
                </a:extLst>
              </p:cNvPr>
              <p:cNvGrpSpPr/>
              <p:nvPr/>
            </p:nvGrpSpPr>
            <p:grpSpPr>
              <a:xfrm>
                <a:off x="13432" y="5845"/>
                <a:ext cx="1408" cy="628"/>
                <a:chOff x="13442" y="5270"/>
                <a:chExt cx="1408" cy="628"/>
              </a:xfrm>
            </p:grpSpPr>
            <p:sp>
              <p:nvSpPr>
                <p:cNvPr id="144" name="矩形 143">
                  <a:extLst>
                    <a:ext uri="{FF2B5EF4-FFF2-40B4-BE49-F238E27FC236}">
                      <a16:creationId xmlns:a16="http://schemas.microsoft.com/office/drawing/2014/main" id="{6113BD19-B08B-48D3-B1D6-76DF87D7BC59}"/>
                    </a:ext>
                  </a:extLst>
                </p:cNvPr>
                <p:cNvSpPr/>
                <p:nvPr/>
              </p:nvSpPr>
              <p:spPr>
                <a:xfrm>
                  <a:off x="13537" y="5318"/>
                  <a:ext cx="1239" cy="5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文本框 144">
                  <a:extLst>
                    <a:ext uri="{FF2B5EF4-FFF2-40B4-BE49-F238E27FC236}">
                      <a16:creationId xmlns:a16="http://schemas.microsoft.com/office/drawing/2014/main" id="{07384567-FFBC-4140-8DFA-363B0B864D19}"/>
                    </a:ext>
                  </a:extLst>
                </p:cNvPr>
                <p:cNvSpPr txBox="1"/>
                <p:nvPr/>
              </p:nvSpPr>
              <p:spPr>
                <a:xfrm>
                  <a:off x="13442" y="5270"/>
                  <a:ext cx="1408" cy="628"/>
                </a:xfrm>
                <a:prstGeom prst="rect">
                  <a:avLst/>
                </a:prstGeom>
                <a:noFill/>
              </p:spPr>
              <p:txBody>
                <a:bodyPr wrap="square" rtlCol="0">
                  <a:spAutoFit/>
                </a:bodyPr>
                <a:lstStyle/>
                <a:p>
                  <a:pPr algn="ctr"/>
                  <a:r>
                    <a:rPr lang="en-US" altLang="zh-CN" sz="1000"/>
                    <a:t>OS</a:t>
                  </a:r>
                  <a:r>
                    <a:rPr lang="zh-CN" altLang="en-US" sz="1000"/>
                    <a:t>块的</a:t>
                  </a:r>
                  <a:r>
                    <a:rPr lang="en-US" altLang="zh-CN" sz="1000"/>
                    <a:t>ID-Chunk</a:t>
                  </a:r>
                  <a:r>
                    <a:rPr lang="zh-CN" altLang="en-US" sz="1000"/>
                    <a:t>索引</a:t>
                  </a:r>
                </a:p>
              </p:txBody>
            </p:sp>
          </p:grpSp>
        </p:grpSp>
        <p:grpSp>
          <p:nvGrpSpPr>
            <p:cNvPr id="13" name="组合 12">
              <a:extLst>
                <a:ext uri="{FF2B5EF4-FFF2-40B4-BE49-F238E27FC236}">
                  <a16:creationId xmlns:a16="http://schemas.microsoft.com/office/drawing/2014/main" id="{42217F11-0A5D-4884-B740-09BE95204C68}"/>
                </a:ext>
              </a:extLst>
            </p:cNvPr>
            <p:cNvGrpSpPr/>
            <p:nvPr/>
          </p:nvGrpSpPr>
          <p:grpSpPr>
            <a:xfrm>
              <a:off x="11426" y="1652"/>
              <a:ext cx="1456" cy="628"/>
              <a:chOff x="11218" y="4681"/>
              <a:chExt cx="1094" cy="1376"/>
            </a:xfrm>
          </p:grpSpPr>
          <p:sp>
            <p:nvSpPr>
              <p:cNvPr id="139" name="矩形 138">
                <a:extLst>
                  <a:ext uri="{FF2B5EF4-FFF2-40B4-BE49-F238E27FC236}">
                    <a16:creationId xmlns:a16="http://schemas.microsoft.com/office/drawing/2014/main" id="{D90A1D4E-6F43-4EA0-B2A2-37D196671045}"/>
                  </a:ext>
                </a:extLst>
              </p:cNvPr>
              <p:cNvSpPr/>
              <p:nvPr/>
            </p:nvSpPr>
            <p:spPr>
              <a:xfrm>
                <a:off x="11290" y="4834"/>
                <a:ext cx="975" cy="1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文本框 139">
                <a:extLst>
                  <a:ext uri="{FF2B5EF4-FFF2-40B4-BE49-F238E27FC236}">
                    <a16:creationId xmlns:a16="http://schemas.microsoft.com/office/drawing/2014/main" id="{C7A3E51D-4CD9-4D3B-B8F4-DA52BD3C35C8}"/>
                  </a:ext>
                </a:extLst>
              </p:cNvPr>
              <p:cNvSpPr txBox="1"/>
              <p:nvPr/>
            </p:nvSpPr>
            <p:spPr>
              <a:xfrm>
                <a:off x="11218" y="4681"/>
                <a:ext cx="1094" cy="1376"/>
              </a:xfrm>
              <a:prstGeom prst="rect">
                <a:avLst/>
              </a:prstGeom>
              <a:noFill/>
            </p:spPr>
            <p:txBody>
              <a:bodyPr wrap="square" rtlCol="0">
                <a:spAutoFit/>
              </a:bodyPr>
              <a:lstStyle/>
              <a:p>
                <a:pPr algn="ctr"/>
                <a:r>
                  <a:rPr lang="en-US" altLang="zh-CN" sz="1000"/>
                  <a:t>ID-Predicate</a:t>
                </a:r>
              </a:p>
              <a:p>
                <a:pPr algn="ctr"/>
                <a:r>
                  <a:rPr lang="zh-CN" altLang="en-US" sz="1000"/>
                  <a:t>索引</a:t>
                </a:r>
              </a:p>
            </p:txBody>
          </p:sp>
        </p:grpSp>
        <p:sp>
          <p:nvSpPr>
            <p:cNvPr id="14" name="文本框 13">
              <a:extLst>
                <a:ext uri="{FF2B5EF4-FFF2-40B4-BE49-F238E27FC236}">
                  <a16:creationId xmlns:a16="http://schemas.microsoft.com/office/drawing/2014/main" id="{C1951BED-8F70-492C-93E2-F0F98DB57673}"/>
                </a:ext>
              </a:extLst>
            </p:cNvPr>
            <p:cNvSpPr txBox="1"/>
            <p:nvPr/>
          </p:nvSpPr>
          <p:spPr>
            <a:xfrm>
              <a:off x="18295" y="2474"/>
              <a:ext cx="826" cy="386"/>
            </a:xfrm>
            <a:prstGeom prst="rect">
              <a:avLst/>
            </a:prstGeom>
            <a:noFill/>
          </p:spPr>
          <p:txBody>
            <a:bodyPr wrap="square" rtlCol="0">
              <a:spAutoFit/>
            </a:bodyPr>
            <a:lstStyle/>
            <a:p>
              <a:pPr algn="l"/>
              <a:r>
                <a:rPr lang="en-US" altLang="zh-CN" sz="1000" b="1"/>
                <a:t>...</a:t>
              </a:r>
            </a:p>
          </p:txBody>
        </p:sp>
        <p:sp>
          <p:nvSpPr>
            <p:cNvPr id="15" name="文本框 14">
              <a:extLst>
                <a:ext uri="{FF2B5EF4-FFF2-40B4-BE49-F238E27FC236}">
                  <a16:creationId xmlns:a16="http://schemas.microsoft.com/office/drawing/2014/main" id="{C317F225-8B24-4C5A-BC55-02D49B927E56}"/>
                </a:ext>
              </a:extLst>
            </p:cNvPr>
            <p:cNvSpPr txBox="1"/>
            <p:nvPr/>
          </p:nvSpPr>
          <p:spPr>
            <a:xfrm>
              <a:off x="18280" y="3539"/>
              <a:ext cx="826" cy="386"/>
            </a:xfrm>
            <a:prstGeom prst="rect">
              <a:avLst/>
            </a:prstGeom>
            <a:noFill/>
          </p:spPr>
          <p:txBody>
            <a:bodyPr wrap="square" rtlCol="0">
              <a:spAutoFit/>
            </a:bodyPr>
            <a:lstStyle/>
            <a:p>
              <a:pPr algn="l"/>
              <a:r>
                <a:rPr lang="en-US" altLang="zh-CN" sz="1000" b="1"/>
                <a:t>...</a:t>
              </a:r>
            </a:p>
          </p:txBody>
        </p:sp>
        <p:grpSp>
          <p:nvGrpSpPr>
            <p:cNvPr id="16" name="组合 15">
              <a:extLst>
                <a:ext uri="{FF2B5EF4-FFF2-40B4-BE49-F238E27FC236}">
                  <a16:creationId xmlns:a16="http://schemas.microsoft.com/office/drawing/2014/main" id="{5BC14971-55F0-49D0-AE1D-90F38CE7E7C5}"/>
                </a:ext>
              </a:extLst>
            </p:cNvPr>
            <p:cNvGrpSpPr/>
            <p:nvPr/>
          </p:nvGrpSpPr>
          <p:grpSpPr>
            <a:xfrm>
              <a:off x="13900" y="1640"/>
              <a:ext cx="4904" cy="2402"/>
              <a:chOff x="13900" y="1640"/>
              <a:chExt cx="4904" cy="2402"/>
            </a:xfrm>
          </p:grpSpPr>
          <p:grpSp>
            <p:nvGrpSpPr>
              <p:cNvPr id="92" name="组合 91">
                <a:extLst>
                  <a:ext uri="{FF2B5EF4-FFF2-40B4-BE49-F238E27FC236}">
                    <a16:creationId xmlns:a16="http://schemas.microsoft.com/office/drawing/2014/main" id="{39FCD7BA-F82B-4017-829D-108190603355}"/>
                  </a:ext>
                </a:extLst>
              </p:cNvPr>
              <p:cNvGrpSpPr/>
              <p:nvPr/>
            </p:nvGrpSpPr>
            <p:grpSpPr>
              <a:xfrm>
                <a:off x="13900" y="1640"/>
                <a:ext cx="4904" cy="2402"/>
                <a:chOff x="11280" y="4813"/>
                <a:chExt cx="985" cy="1153"/>
              </a:xfrm>
            </p:grpSpPr>
            <p:sp>
              <p:nvSpPr>
                <p:cNvPr id="137" name="矩形 136">
                  <a:extLst>
                    <a:ext uri="{FF2B5EF4-FFF2-40B4-BE49-F238E27FC236}">
                      <a16:creationId xmlns:a16="http://schemas.microsoft.com/office/drawing/2014/main" id="{AB0264C8-2F93-45BE-987E-25BCCDDF283B}"/>
                    </a:ext>
                  </a:extLst>
                </p:cNvPr>
                <p:cNvSpPr/>
                <p:nvPr/>
              </p:nvSpPr>
              <p:spPr>
                <a:xfrm>
                  <a:off x="11290" y="4834"/>
                  <a:ext cx="975" cy="1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文本框 137">
                  <a:extLst>
                    <a:ext uri="{FF2B5EF4-FFF2-40B4-BE49-F238E27FC236}">
                      <a16:creationId xmlns:a16="http://schemas.microsoft.com/office/drawing/2014/main" id="{40D0AC1D-80F9-41AB-A5B9-69DA533DDAA8}"/>
                    </a:ext>
                  </a:extLst>
                </p:cNvPr>
                <p:cNvSpPr txBox="1"/>
                <p:nvPr/>
              </p:nvSpPr>
              <p:spPr>
                <a:xfrm>
                  <a:off x="11280" y="4813"/>
                  <a:ext cx="270" cy="185"/>
                </a:xfrm>
                <a:prstGeom prst="rect">
                  <a:avLst/>
                </a:prstGeom>
                <a:noFill/>
              </p:spPr>
              <p:txBody>
                <a:bodyPr wrap="square" rtlCol="0">
                  <a:spAutoFit/>
                </a:bodyPr>
                <a:lstStyle/>
                <a:p>
                  <a:pPr algn="l"/>
                  <a:r>
                    <a:rPr lang="en-US" altLang="zh-CN" sz="1000"/>
                    <a:t>bucket</a:t>
                  </a:r>
                </a:p>
              </p:txBody>
            </p:sp>
          </p:grpSp>
          <p:sp>
            <p:nvSpPr>
              <p:cNvPr id="93" name="圆角矩形 62">
                <a:extLst>
                  <a:ext uri="{FF2B5EF4-FFF2-40B4-BE49-F238E27FC236}">
                    <a16:creationId xmlns:a16="http://schemas.microsoft.com/office/drawing/2014/main" id="{E38F4B72-F63A-44BF-8D72-6DC16237DAC7}"/>
                  </a:ext>
                </a:extLst>
              </p:cNvPr>
              <p:cNvSpPr/>
              <p:nvPr/>
            </p:nvSpPr>
            <p:spPr>
              <a:xfrm>
                <a:off x="14022" y="1915"/>
                <a:ext cx="4697" cy="162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文本框 93">
                <a:extLst>
                  <a:ext uri="{FF2B5EF4-FFF2-40B4-BE49-F238E27FC236}">
                    <a16:creationId xmlns:a16="http://schemas.microsoft.com/office/drawing/2014/main" id="{5734279D-C5F2-4168-A51B-2F8101C9836A}"/>
                  </a:ext>
                </a:extLst>
              </p:cNvPr>
              <p:cNvSpPr txBox="1"/>
              <p:nvPr/>
            </p:nvSpPr>
            <p:spPr>
              <a:xfrm>
                <a:off x="13975" y="1903"/>
                <a:ext cx="871" cy="386"/>
              </a:xfrm>
              <a:prstGeom prst="rect">
                <a:avLst/>
              </a:prstGeom>
              <a:noFill/>
            </p:spPr>
            <p:txBody>
              <a:bodyPr wrap="square" rtlCol="0">
                <a:spAutoFit/>
              </a:bodyPr>
              <a:lstStyle/>
              <a:p>
                <a:pPr algn="l"/>
                <a:r>
                  <a:rPr lang="en-US" altLang="zh-CN" sz="1000"/>
                  <a:t>chunk</a:t>
                </a:r>
              </a:p>
            </p:txBody>
          </p:sp>
          <p:sp>
            <p:nvSpPr>
              <p:cNvPr id="95" name="矩形 94">
                <a:extLst>
                  <a:ext uri="{FF2B5EF4-FFF2-40B4-BE49-F238E27FC236}">
                    <a16:creationId xmlns:a16="http://schemas.microsoft.com/office/drawing/2014/main" id="{B6E6E66F-9249-4330-9132-BE31059AE2A0}"/>
                  </a:ext>
                </a:extLst>
              </p:cNvPr>
              <p:cNvSpPr/>
              <p:nvPr/>
            </p:nvSpPr>
            <p:spPr>
              <a:xfrm>
                <a:off x="14088" y="2253"/>
                <a:ext cx="645" cy="4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6" name="矩形 95">
                <a:extLst>
                  <a:ext uri="{FF2B5EF4-FFF2-40B4-BE49-F238E27FC236}">
                    <a16:creationId xmlns:a16="http://schemas.microsoft.com/office/drawing/2014/main" id="{5387967B-931C-4B7B-BB7C-52018078C607}"/>
                  </a:ext>
                </a:extLst>
              </p:cNvPr>
              <p:cNvSpPr/>
              <p:nvPr/>
            </p:nvSpPr>
            <p:spPr>
              <a:xfrm>
                <a:off x="14733" y="2253"/>
                <a:ext cx="645" cy="4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7" name="矩形 96">
                <a:extLst>
                  <a:ext uri="{FF2B5EF4-FFF2-40B4-BE49-F238E27FC236}">
                    <a16:creationId xmlns:a16="http://schemas.microsoft.com/office/drawing/2014/main" id="{EF9E5318-F14E-44A3-AD42-AB5192914654}"/>
                  </a:ext>
                </a:extLst>
              </p:cNvPr>
              <p:cNvSpPr/>
              <p:nvPr/>
            </p:nvSpPr>
            <p:spPr>
              <a:xfrm>
                <a:off x="14088" y="2705"/>
                <a:ext cx="645" cy="4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8" name="矩形 97">
                <a:extLst>
                  <a:ext uri="{FF2B5EF4-FFF2-40B4-BE49-F238E27FC236}">
                    <a16:creationId xmlns:a16="http://schemas.microsoft.com/office/drawing/2014/main" id="{5A43D3C5-5C77-46C6-B0EA-229642AA02E2}"/>
                  </a:ext>
                </a:extLst>
              </p:cNvPr>
              <p:cNvSpPr/>
              <p:nvPr/>
            </p:nvSpPr>
            <p:spPr>
              <a:xfrm>
                <a:off x="14733" y="2705"/>
                <a:ext cx="645" cy="4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9" name="矩形 98">
                <a:extLst>
                  <a:ext uri="{FF2B5EF4-FFF2-40B4-BE49-F238E27FC236}">
                    <a16:creationId xmlns:a16="http://schemas.microsoft.com/office/drawing/2014/main" id="{A8E1586D-BE73-4335-B500-C79607D6D5C5}"/>
                  </a:ext>
                </a:extLst>
              </p:cNvPr>
              <p:cNvSpPr/>
              <p:nvPr/>
            </p:nvSpPr>
            <p:spPr>
              <a:xfrm>
                <a:off x="15378" y="2249"/>
                <a:ext cx="834" cy="4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0" name="矩形 99">
                <a:extLst>
                  <a:ext uri="{FF2B5EF4-FFF2-40B4-BE49-F238E27FC236}">
                    <a16:creationId xmlns:a16="http://schemas.microsoft.com/office/drawing/2014/main" id="{8AB66E52-A09B-49F4-B8C7-350B5225BA53}"/>
                  </a:ext>
                </a:extLst>
              </p:cNvPr>
              <p:cNvSpPr/>
              <p:nvPr/>
            </p:nvSpPr>
            <p:spPr>
              <a:xfrm>
                <a:off x="15378" y="2709"/>
                <a:ext cx="834" cy="4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1" name="文本框 100">
                <a:extLst>
                  <a:ext uri="{FF2B5EF4-FFF2-40B4-BE49-F238E27FC236}">
                    <a16:creationId xmlns:a16="http://schemas.microsoft.com/office/drawing/2014/main" id="{C2FFF249-1149-4949-BFB2-A12E7A6D30D0}"/>
                  </a:ext>
                </a:extLst>
              </p:cNvPr>
              <p:cNvSpPr txBox="1"/>
              <p:nvPr/>
            </p:nvSpPr>
            <p:spPr>
              <a:xfrm>
                <a:off x="13990" y="2279"/>
                <a:ext cx="826" cy="386"/>
              </a:xfrm>
              <a:prstGeom prst="rect">
                <a:avLst/>
              </a:prstGeom>
              <a:noFill/>
            </p:spPr>
            <p:txBody>
              <a:bodyPr wrap="square" rtlCol="0">
                <a:spAutoFit/>
              </a:bodyPr>
              <a:lstStyle/>
              <a:p>
                <a:pPr algn="l"/>
                <a:r>
                  <a:rPr lang="en-US" altLang="zh-CN" sz="1000"/>
                  <a:t>MinID</a:t>
                </a:r>
              </a:p>
            </p:txBody>
          </p:sp>
          <p:sp>
            <p:nvSpPr>
              <p:cNvPr id="102" name="文本框 101">
                <a:extLst>
                  <a:ext uri="{FF2B5EF4-FFF2-40B4-BE49-F238E27FC236}">
                    <a16:creationId xmlns:a16="http://schemas.microsoft.com/office/drawing/2014/main" id="{6139A464-98E0-4160-88EA-61C7449E7965}"/>
                  </a:ext>
                </a:extLst>
              </p:cNvPr>
              <p:cNvSpPr txBox="1"/>
              <p:nvPr/>
            </p:nvSpPr>
            <p:spPr>
              <a:xfrm>
                <a:off x="14640" y="2284"/>
                <a:ext cx="826" cy="386"/>
              </a:xfrm>
              <a:prstGeom prst="rect">
                <a:avLst/>
              </a:prstGeom>
              <a:noFill/>
            </p:spPr>
            <p:txBody>
              <a:bodyPr wrap="square" rtlCol="0">
                <a:spAutoFit/>
              </a:bodyPr>
              <a:lstStyle/>
              <a:p>
                <a:pPr algn="l"/>
                <a:r>
                  <a:rPr lang="en-US" altLang="zh-CN" sz="1000"/>
                  <a:t>MaxID</a:t>
                </a:r>
              </a:p>
            </p:txBody>
          </p:sp>
          <p:sp>
            <p:nvSpPr>
              <p:cNvPr id="103" name="文本框 102">
                <a:extLst>
                  <a:ext uri="{FF2B5EF4-FFF2-40B4-BE49-F238E27FC236}">
                    <a16:creationId xmlns:a16="http://schemas.microsoft.com/office/drawing/2014/main" id="{9130FC46-C6E8-4301-8D77-799E91A618CE}"/>
                  </a:ext>
                </a:extLst>
              </p:cNvPr>
              <p:cNvSpPr txBox="1"/>
              <p:nvPr/>
            </p:nvSpPr>
            <p:spPr>
              <a:xfrm>
                <a:off x="15243" y="2293"/>
                <a:ext cx="1136" cy="386"/>
              </a:xfrm>
              <a:prstGeom prst="rect">
                <a:avLst/>
              </a:prstGeom>
              <a:noFill/>
            </p:spPr>
            <p:txBody>
              <a:bodyPr wrap="square" rtlCol="0">
                <a:spAutoFit/>
              </a:bodyPr>
              <a:lstStyle/>
              <a:p>
                <a:pPr algn="l"/>
                <a:r>
                  <a:rPr lang="zh-CN" altLang="en-US" sz="1000"/>
                  <a:t>使用空间</a:t>
                </a:r>
              </a:p>
            </p:txBody>
          </p:sp>
          <p:sp>
            <p:nvSpPr>
              <p:cNvPr id="104" name="文本框 103">
                <a:extLst>
                  <a:ext uri="{FF2B5EF4-FFF2-40B4-BE49-F238E27FC236}">
                    <a16:creationId xmlns:a16="http://schemas.microsoft.com/office/drawing/2014/main" id="{907C35E4-5811-429F-9886-CC2A1FCC8E46}"/>
                  </a:ext>
                </a:extLst>
              </p:cNvPr>
              <p:cNvSpPr txBox="1"/>
              <p:nvPr/>
            </p:nvSpPr>
            <p:spPr>
              <a:xfrm>
                <a:off x="13995" y="2734"/>
                <a:ext cx="826" cy="386"/>
              </a:xfrm>
              <a:prstGeom prst="rect">
                <a:avLst/>
              </a:prstGeom>
              <a:noFill/>
            </p:spPr>
            <p:txBody>
              <a:bodyPr wrap="square" rtlCol="0">
                <a:spAutoFit/>
              </a:bodyPr>
              <a:lstStyle/>
              <a:p>
                <a:pPr algn="l"/>
                <a:r>
                  <a:rPr lang="en-US" altLang="zh-CN" sz="1000"/>
                  <a:t>4</a:t>
                </a:r>
                <a:r>
                  <a:rPr lang="zh-CN" altLang="en-US" sz="1000"/>
                  <a:t>字节</a:t>
                </a:r>
              </a:p>
            </p:txBody>
          </p:sp>
          <p:sp>
            <p:nvSpPr>
              <p:cNvPr id="105" name="文本框 104">
                <a:extLst>
                  <a:ext uri="{FF2B5EF4-FFF2-40B4-BE49-F238E27FC236}">
                    <a16:creationId xmlns:a16="http://schemas.microsoft.com/office/drawing/2014/main" id="{50567609-5356-4997-9F0D-4EBB88C883DE}"/>
                  </a:ext>
                </a:extLst>
              </p:cNvPr>
              <p:cNvSpPr txBox="1"/>
              <p:nvPr/>
            </p:nvSpPr>
            <p:spPr>
              <a:xfrm>
                <a:off x="14645" y="2739"/>
                <a:ext cx="826" cy="386"/>
              </a:xfrm>
              <a:prstGeom prst="rect">
                <a:avLst/>
              </a:prstGeom>
              <a:noFill/>
            </p:spPr>
            <p:txBody>
              <a:bodyPr wrap="square" rtlCol="0">
                <a:spAutoFit/>
              </a:bodyPr>
              <a:lstStyle/>
              <a:p>
                <a:pPr algn="l"/>
                <a:r>
                  <a:rPr lang="en-US" altLang="zh-CN" sz="1000"/>
                  <a:t>4</a:t>
                </a:r>
                <a:r>
                  <a:rPr lang="zh-CN" altLang="en-US" sz="1000"/>
                  <a:t>字节</a:t>
                </a:r>
              </a:p>
            </p:txBody>
          </p:sp>
          <p:sp>
            <p:nvSpPr>
              <p:cNvPr id="106" name="文本框 105">
                <a:extLst>
                  <a:ext uri="{FF2B5EF4-FFF2-40B4-BE49-F238E27FC236}">
                    <a16:creationId xmlns:a16="http://schemas.microsoft.com/office/drawing/2014/main" id="{672FEF06-FC7D-4C5C-A19C-8E2051D8054B}"/>
                  </a:ext>
                </a:extLst>
              </p:cNvPr>
              <p:cNvSpPr txBox="1"/>
              <p:nvPr/>
            </p:nvSpPr>
            <p:spPr>
              <a:xfrm>
                <a:off x="15365" y="2739"/>
                <a:ext cx="826" cy="386"/>
              </a:xfrm>
              <a:prstGeom prst="rect">
                <a:avLst/>
              </a:prstGeom>
              <a:noFill/>
            </p:spPr>
            <p:txBody>
              <a:bodyPr wrap="square" rtlCol="0">
                <a:spAutoFit/>
              </a:bodyPr>
              <a:lstStyle/>
              <a:p>
                <a:pPr algn="l"/>
                <a:r>
                  <a:rPr lang="en-US" altLang="zh-CN" sz="1000"/>
                  <a:t>4</a:t>
                </a:r>
                <a:r>
                  <a:rPr lang="zh-CN" altLang="en-US" sz="1000"/>
                  <a:t>字节</a:t>
                </a:r>
              </a:p>
            </p:txBody>
          </p:sp>
          <p:grpSp>
            <p:nvGrpSpPr>
              <p:cNvPr id="107" name="组合 106">
                <a:extLst>
                  <a:ext uri="{FF2B5EF4-FFF2-40B4-BE49-F238E27FC236}">
                    <a16:creationId xmlns:a16="http://schemas.microsoft.com/office/drawing/2014/main" id="{85F9C800-848E-4C52-887C-C47B6DCE70F0}"/>
                  </a:ext>
                </a:extLst>
              </p:cNvPr>
              <p:cNvGrpSpPr/>
              <p:nvPr/>
            </p:nvGrpSpPr>
            <p:grpSpPr>
              <a:xfrm>
                <a:off x="16175" y="2248"/>
                <a:ext cx="1162" cy="911"/>
                <a:chOff x="16160" y="2248"/>
                <a:chExt cx="1162" cy="911"/>
              </a:xfrm>
            </p:grpSpPr>
            <p:grpSp>
              <p:nvGrpSpPr>
                <p:cNvPr id="131" name="组合 130">
                  <a:extLst>
                    <a:ext uri="{FF2B5EF4-FFF2-40B4-BE49-F238E27FC236}">
                      <a16:creationId xmlns:a16="http://schemas.microsoft.com/office/drawing/2014/main" id="{95E1E1B2-C2A5-44E8-976F-38AFFEA9F4FA}"/>
                    </a:ext>
                  </a:extLst>
                </p:cNvPr>
                <p:cNvGrpSpPr/>
                <p:nvPr/>
              </p:nvGrpSpPr>
              <p:grpSpPr>
                <a:xfrm>
                  <a:off x="16160" y="2248"/>
                  <a:ext cx="1162" cy="456"/>
                  <a:chOff x="16235" y="2293"/>
                  <a:chExt cx="1162" cy="456"/>
                </a:xfrm>
              </p:grpSpPr>
              <p:sp>
                <p:nvSpPr>
                  <p:cNvPr id="135" name="矩形 134">
                    <a:extLst>
                      <a:ext uri="{FF2B5EF4-FFF2-40B4-BE49-F238E27FC236}">
                        <a16:creationId xmlns:a16="http://schemas.microsoft.com/office/drawing/2014/main" id="{7326F465-08F6-4FA2-A5C9-73ED5CC76E4E}"/>
                      </a:ext>
                    </a:extLst>
                  </p:cNvPr>
                  <p:cNvSpPr/>
                  <p:nvPr/>
                </p:nvSpPr>
                <p:spPr>
                  <a:xfrm>
                    <a:off x="16379" y="2293"/>
                    <a:ext cx="834" cy="4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6" name="文本框 135">
                    <a:extLst>
                      <a:ext uri="{FF2B5EF4-FFF2-40B4-BE49-F238E27FC236}">
                        <a16:creationId xmlns:a16="http://schemas.microsoft.com/office/drawing/2014/main" id="{CA9B5F0F-D0CF-4583-B549-B0DF4AAE530A}"/>
                      </a:ext>
                    </a:extLst>
                  </p:cNvPr>
                  <p:cNvSpPr txBox="1"/>
                  <p:nvPr/>
                </p:nvSpPr>
                <p:spPr>
                  <a:xfrm>
                    <a:off x="16235" y="2323"/>
                    <a:ext cx="1162" cy="386"/>
                  </a:xfrm>
                  <a:prstGeom prst="rect">
                    <a:avLst/>
                  </a:prstGeom>
                  <a:noFill/>
                </p:spPr>
                <p:txBody>
                  <a:bodyPr wrap="square" rtlCol="0">
                    <a:spAutoFit/>
                  </a:bodyPr>
                  <a:lstStyle/>
                  <a:p>
                    <a:pPr algn="l"/>
                    <a:r>
                      <a:rPr lang="zh-CN" altLang="en-US" sz="1000"/>
                      <a:t>（</a:t>
                    </a:r>
                    <a:r>
                      <a:rPr lang="en-US" altLang="zh-CN" sz="1000"/>
                      <a:t>x</a:t>
                    </a:r>
                    <a:r>
                      <a:rPr lang="zh-CN" altLang="en-US" sz="1000"/>
                      <a:t>，</a:t>
                    </a:r>
                    <a:r>
                      <a:rPr lang="en-US" altLang="zh-CN" sz="1000"/>
                      <a:t>y</a:t>
                    </a:r>
                    <a:r>
                      <a:rPr lang="zh-CN" altLang="en-US" sz="1000"/>
                      <a:t>）</a:t>
                    </a:r>
                  </a:p>
                </p:txBody>
              </p:sp>
            </p:grpSp>
            <p:grpSp>
              <p:nvGrpSpPr>
                <p:cNvPr id="132" name="组合 131">
                  <a:extLst>
                    <a:ext uri="{FF2B5EF4-FFF2-40B4-BE49-F238E27FC236}">
                      <a16:creationId xmlns:a16="http://schemas.microsoft.com/office/drawing/2014/main" id="{CF069F91-5898-4A68-968D-4D0B5EFE0610}"/>
                    </a:ext>
                  </a:extLst>
                </p:cNvPr>
                <p:cNvGrpSpPr/>
                <p:nvPr/>
              </p:nvGrpSpPr>
              <p:grpSpPr>
                <a:xfrm>
                  <a:off x="16221" y="2703"/>
                  <a:ext cx="983" cy="456"/>
                  <a:chOff x="16306" y="2293"/>
                  <a:chExt cx="983" cy="456"/>
                </a:xfrm>
              </p:grpSpPr>
              <p:sp>
                <p:nvSpPr>
                  <p:cNvPr id="133" name="矩形 132">
                    <a:extLst>
                      <a:ext uri="{FF2B5EF4-FFF2-40B4-BE49-F238E27FC236}">
                        <a16:creationId xmlns:a16="http://schemas.microsoft.com/office/drawing/2014/main" id="{D858ADEE-E414-4AAF-A0E2-5120BF15829E}"/>
                      </a:ext>
                    </a:extLst>
                  </p:cNvPr>
                  <p:cNvSpPr/>
                  <p:nvPr/>
                </p:nvSpPr>
                <p:spPr>
                  <a:xfrm>
                    <a:off x="16379" y="2293"/>
                    <a:ext cx="834" cy="4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4" name="文本框 133">
                    <a:extLst>
                      <a:ext uri="{FF2B5EF4-FFF2-40B4-BE49-F238E27FC236}">
                        <a16:creationId xmlns:a16="http://schemas.microsoft.com/office/drawing/2014/main" id="{EEE39B57-A193-4270-BC4F-E4E5F37BC95D}"/>
                      </a:ext>
                    </a:extLst>
                  </p:cNvPr>
                  <p:cNvSpPr txBox="1"/>
                  <p:nvPr/>
                </p:nvSpPr>
                <p:spPr>
                  <a:xfrm>
                    <a:off x="16306" y="2323"/>
                    <a:ext cx="983" cy="386"/>
                  </a:xfrm>
                  <a:prstGeom prst="rect">
                    <a:avLst/>
                  </a:prstGeom>
                  <a:noFill/>
                </p:spPr>
                <p:txBody>
                  <a:bodyPr wrap="square" rtlCol="0">
                    <a:spAutoFit/>
                  </a:bodyPr>
                  <a:lstStyle/>
                  <a:p>
                    <a:pPr algn="l"/>
                    <a:r>
                      <a:rPr lang="en-US" altLang="zh-CN" sz="1000"/>
                      <a:t>2-8</a:t>
                    </a:r>
                    <a:r>
                      <a:rPr lang="zh-CN" altLang="en-US" sz="1000"/>
                      <a:t>字节</a:t>
                    </a:r>
                  </a:p>
                </p:txBody>
              </p:sp>
            </p:grpSp>
          </p:grpSp>
          <p:grpSp>
            <p:nvGrpSpPr>
              <p:cNvPr id="108" name="组合 107">
                <a:extLst>
                  <a:ext uri="{FF2B5EF4-FFF2-40B4-BE49-F238E27FC236}">
                    <a16:creationId xmlns:a16="http://schemas.microsoft.com/office/drawing/2014/main" id="{DAA9C316-F441-4C57-88C9-E7BEBD7906A7}"/>
                  </a:ext>
                </a:extLst>
              </p:cNvPr>
              <p:cNvGrpSpPr/>
              <p:nvPr/>
            </p:nvGrpSpPr>
            <p:grpSpPr>
              <a:xfrm>
                <a:off x="17366" y="2243"/>
                <a:ext cx="1162" cy="911"/>
                <a:chOff x="16160" y="2248"/>
                <a:chExt cx="1162" cy="911"/>
              </a:xfrm>
            </p:grpSpPr>
            <p:grpSp>
              <p:nvGrpSpPr>
                <p:cNvPr id="125" name="组合 124">
                  <a:extLst>
                    <a:ext uri="{FF2B5EF4-FFF2-40B4-BE49-F238E27FC236}">
                      <a16:creationId xmlns:a16="http://schemas.microsoft.com/office/drawing/2014/main" id="{A0246F43-86B9-4237-89DD-07D3D65B2427}"/>
                    </a:ext>
                  </a:extLst>
                </p:cNvPr>
                <p:cNvGrpSpPr/>
                <p:nvPr/>
              </p:nvGrpSpPr>
              <p:grpSpPr>
                <a:xfrm>
                  <a:off x="16160" y="2248"/>
                  <a:ext cx="1162" cy="456"/>
                  <a:chOff x="16235" y="2293"/>
                  <a:chExt cx="1162" cy="456"/>
                </a:xfrm>
              </p:grpSpPr>
              <p:sp>
                <p:nvSpPr>
                  <p:cNvPr id="129" name="矩形 128">
                    <a:extLst>
                      <a:ext uri="{FF2B5EF4-FFF2-40B4-BE49-F238E27FC236}">
                        <a16:creationId xmlns:a16="http://schemas.microsoft.com/office/drawing/2014/main" id="{48D5DA27-4708-4B8C-A785-460028DAA695}"/>
                      </a:ext>
                    </a:extLst>
                  </p:cNvPr>
                  <p:cNvSpPr/>
                  <p:nvPr/>
                </p:nvSpPr>
                <p:spPr>
                  <a:xfrm>
                    <a:off x="16379" y="2293"/>
                    <a:ext cx="834" cy="4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0" name="文本框 129">
                    <a:extLst>
                      <a:ext uri="{FF2B5EF4-FFF2-40B4-BE49-F238E27FC236}">
                        <a16:creationId xmlns:a16="http://schemas.microsoft.com/office/drawing/2014/main" id="{662D8D63-62C7-4F86-8066-61C379689B86}"/>
                      </a:ext>
                    </a:extLst>
                  </p:cNvPr>
                  <p:cNvSpPr txBox="1"/>
                  <p:nvPr/>
                </p:nvSpPr>
                <p:spPr>
                  <a:xfrm>
                    <a:off x="16235" y="2323"/>
                    <a:ext cx="1162" cy="386"/>
                  </a:xfrm>
                  <a:prstGeom prst="rect">
                    <a:avLst/>
                  </a:prstGeom>
                  <a:noFill/>
                </p:spPr>
                <p:txBody>
                  <a:bodyPr wrap="square" rtlCol="0">
                    <a:spAutoFit/>
                  </a:bodyPr>
                  <a:lstStyle/>
                  <a:p>
                    <a:pPr algn="l"/>
                    <a:r>
                      <a:rPr lang="zh-CN" altLang="en-US" sz="1000"/>
                      <a:t>（</a:t>
                    </a:r>
                    <a:r>
                      <a:rPr lang="en-US" altLang="zh-CN" sz="1000"/>
                      <a:t>x</a:t>
                    </a:r>
                    <a:r>
                      <a:rPr lang="zh-CN" altLang="en-US" sz="1000"/>
                      <a:t>，</a:t>
                    </a:r>
                    <a:r>
                      <a:rPr lang="en-US" altLang="zh-CN" sz="1000"/>
                      <a:t>y</a:t>
                    </a:r>
                    <a:r>
                      <a:rPr lang="zh-CN" altLang="en-US" sz="1000"/>
                      <a:t>）</a:t>
                    </a:r>
                  </a:p>
                </p:txBody>
              </p:sp>
            </p:grpSp>
            <p:grpSp>
              <p:nvGrpSpPr>
                <p:cNvPr id="126" name="组合 125">
                  <a:extLst>
                    <a:ext uri="{FF2B5EF4-FFF2-40B4-BE49-F238E27FC236}">
                      <a16:creationId xmlns:a16="http://schemas.microsoft.com/office/drawing/2014/main" id="{D6EA3DE3-531C-4C6C-A947-4DD614C39824}"/>
                    </a:ext>
                  </a:extLst>
                </p:cNvPr>
                <p:cNvGrpSpPr/>
                <p:nvPr/>
              </p:nvGrpSpPr>
              <p:grpSpPr>
                <a:xfrm>
                  <a:off x="16236" y="2703"/>
                  <a:ext cx="953" cy="456"/>
                  <a:chOff x="16321" y="2293"/>
                  <a:chExt cx="953" cy="456"/>
                </a:xfrm>
              </p:grpSpPr>
              <p:sp>
                <p:nvSpPr>
                  <p:cNvPr id="127" name="矩形 126">
                    <a:extLst>
                      <a:ext uri="{FF2B5EF4-FFF2-40B4-BE49-F238E27FC236}">
                        <a16:creationId xmlns:a16="http://schemas.microsoft.com/office/drawing/2014/main" id="{F851D060-621E-4A7B-B6CA-C70A243A1173}"/>
                      </a:ext>
                    </a:extLst>
                  </p:cNvPr>
                  <p:cNvSpPr/>
                  <p:nvPr/>
                </p:nvSpPr>
                <p:spPr>
                  <a:xfrm>
                    <a:off x="16393" y="2293"/>
                    <a:ext cx="830" cy="4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8" name="文本框 127">
                    <a:extLst>
                      <a:ext uri="{FF2B5EF4-FFF2-40B4-BE49-F238E27FC236}">
                        <a16:creationId xmlns:a16="http://schemas.microsoft.com/office/drawing/2014/main" id="{A9D71642-F8C8-4D0C-9B7A-A06057852CF4}"/>
                      </a:ext>
                    </a:extLst>
                  </p:cNvPr>
                  <p:cNvSpPr txBox="1"/>
                  <p:nvPr/>
                </p:nvSpPr>
                <p:spPr>
                  <a:xfrm>
                    <a:off x="16321" y="2339"/>
                    <a:ext cx="953" cy="386"/>
                  </a:xfrm>
                  <a:prstGeom prst="rect">
                    <a:avLst/>
                  </a:prstGeom>
                  <a:noFill/>
                </p:spPr>
                <p:txBody>
                  <a:bodyPr wrap="square" rtlCol="0">
                    <a:spAutoFit/>
                  </a:bodyPr>
                  <a:lstStyle/>
                  <a:p>
                    <a:pPr algn="l"/>
                    <a:r>
                      <a:rPr lang="en-US" altLang="zh-CN" sz="1000"/>
                      <a:t>2-8</a:t>
                    </a:r>
                    <a:r>
                      <a:rPr lang="zh-CN" altLang="en-US" sz="1000"/>
                      <a:t>字节</a:t>
                    </a:r>
                  </a:p>
                </p:txBody>
              </p:sp>
            </p:grpSp>
          </p:grpSp>
          <p:sp>
            <p:nvSpPr>
              <p:cNvPr id="109" name="文本框 108">
                <a:extLst>
                  <a:ext uri="{FF2B5EF4-FFF2-40B4-BE49-F238E27FC236}">
                    <a16:creationId xmlns:a16="http://schemas.microsoft.com/office/drawing/2014/main" id="{A734B173-E83E-4953-9F5B-E8368DA6E1CB}"/>
                  </a:ext>
                </a:extLst>
              </p:cNvPr>
              <p:cNvSpPr txBox="1"/>
              <p:nvPr/>
            </p:nvSpPr>
            <p:spPr>
              <a:xfrm>
                <a:off x="17105" y="2469"/>
                <a:ext cx="826" cy="386"/>
              </a:xfrm>
              <a:prstGeom prst="rect">
                <a:avLst/>
              </a:prstGeom>
              <a:noFill/>
            </p:spPr>
            <p:txBody>
              <a:bodyPr wrap="square" rtlCol="0">
                <a:spAutoFit/>
              </a:bodyPr>
              <a:lstStyle/>
              <a:p>
                <a:pPr algn="l"/>
                <a:r>
                  <a:rPr lang="en-US" altLang="zh-CN" sz="1000" b="1"/>
                  <a:t>...</a:t>
                </a:r>
              </a:p>
            </p:txBody>
          </p:sp>
          <p:sp>
            <p:nvSpPr>
              <p:cNvPr id="110" name="文本框 109">
                <a:extLst>
                  <a:ext uri="{FF2B5EF4-FFF2-40B4-BE49-F238E27FC236}">
                    <a16:creationId xmlns:a16="http://schemas.microsoft.com/office/drawing/2014/main" id="{2C14FBED-BF75-4F85-9A4A-F62A970CDE79}"/>
                  </a:ext>
                </a:extLst>
              </p:cNvPr>
              <p:cNvSpPr txBox="1"/>
              <p:nvPr/>
            </p:nvSpPr>
            <p:spPr>
              <a:xfrm>
                <a:off x="14665" y="3149"/>
                <a:ext cx="826" cy="386"/>
              </a:xfrm>
              <a:prstGeom prst="rect">
                <a:avLst/>
              </a:prstGeom>
              <a:noFill/>
            </p:spPr>
            <p:txBody>
              <a:bodyPr wrap="square" rtlCol="0">
                <a:spAutoFit/>
              </a:bodyPr>
              <a:lstStyle/>
              <a:p>
                <a:pPr algn="l"/>
                <a:r>
                  <a:rPr lang="zh-CN" altLang="en-US" sz="1000"/>
                  <a:t>头部</a:t>
                </a:r>
              </a:p>
            </p:txBody>
          </p:sp>
          <p:sp>
            <p:nvSpPr>
              <p:cNvPr id="111" name="文本框 110">
                <a:extLst>
                  <a:ext uri="{FF2B5EF4-FFF2-40B4-BE49-F238E27FC236}">
                    <a16:creationId xmlns:a16="http://schemas.microsoft.com/office/drawing/2014/main" id="{42F74431-3702-4686-898F-82D0395A3ACB}"/>
                  </a:ext>
                </a:extLst>
              </p:cNvPr>
              <p:cNvSpPr txBox="1"/>
              <p:nvPr/>
            </p:nvSpPr>
            <p:spPr>
              <a:xfrm>
                <a:off x="17100" y="3154"/>
                <a:ext cx="1186" cy="386"/>
              </a:xfrm>
              <a:prstGeom prst="rect">
                <a:avLst/>
              </a:prstGeom>
              <a:noFill/>
            </p:spPr>
            <p:txBody>
              <a:bodyPr wrap="square" rtlCol="0">
                <a:spAutoFit/>
              </a:bodyPr>
              <a:lstStyle/>
              <a:p>
                <a:pPr algn="l"/>
                <a:r>
                  <a:rPr lang="zh-CN" altLang="en-US" sz="1000"/>
                  <a:t>数据部分</a:t>
                </a:r>
              </a:p>
            </p:txBody>
          </p:sp>
          <p:grpSp>
            <p:nvGrpSpPr>
              <p:cNvPr id="112" name="组合 111">
                <a:extLst>
                  <a:ext uri="{FF2B5EF4-FFF2-40B4-BE49-F238E27FC236}">
                    <a16:creationId xmlns:a16="http://schemas.microsoft.com/office/drawing/2014/main" id="{8DFB0ABA-F495-425C-B673-3EEC11CCA553}"/>
                  </a:ext>
                </a:extLst>
              </p:cNvPr>
              <p:cNvGrpSpPr/>
              <p:nvPr/>
            </p:nvGrpSpPr>
            <p:grpSpPr>
              <a:xfrm>
                <a:off x="14240" y="3579"/>
                <a:ext cx="826" cy="386"/>
                <a:chOff x="14390" y="3579"/>
                <a:chExt cx="826" cy="386"/>
              </a:xfrm>
            </p:grpSpPr>
            <p:sp>
              <p:nvSpPr>
                <p:cNvPr id="123" name="圆角矩形 98">
                  <a:extLst>
                    <a:ext uri="{FF2B5EF4-FFF2-40B4-BE49-F238E27FC236}">
                      <a16:creationId xmlns:a16="http://schemas.microsoft.com/office/drawing/2014/main" id="{48D2628A-ADB1-4A0C-8716-7E361E9BDD6B}"/>
                    </a:ext>
                  </a:extLst>
                </p:cNvPr>
                <p:cNvSpPr/>
                <p:nvPr/>
              </p:nvSpPr>
              <p:spPr>
                <a:xfrm>
                  <a:off x="14403" y="3635"/>
                  <a:ext cx="771" cy="30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文本框 123">
                  <a:extLst>
                    <a:ext uri="{FF2B5EF4-FFF2-40B4-BE49-F238E27FC236}">
                      <a16:creationId xmlns:a16="http://schemas.microsoft.com/office/drawing/2014/main" id="{9870CB37-751B-4992-98D3-8D8A29A138D4}"/>
                    </a:ext>
                  </a:extLst>
                </p:cNvPr>
                <p:cNvSpPr txBox="1"/>
                <p:nvPr/>
              </p:nvSpPr>
              <p:spPr>
                <a:xfrm>
                  <a:off x="14390" y="3579"/>
                  <a:ext cx="826" cy="386"/>
                </a:xfrm>
                <a:prstGeom prst="rect">
                  <a:avLst/>
                </a:prstGeom>
                <a:noFill/>
              </p:spPr>
              <p:txBody>
                <a:bodyPr wrap="square" rtlCol="0">
                  <a:spAutoFit/>
                </a:bodyPr>
                <a:lstStyle/>
                <a:p>
                  <a:pPr algn="l"/>
                  <a:r>
                    <a:rPr lang="en-US" altLang="zh-CN" sz="1000"/>
                    <a:t>chunk</a:t>
                  </a:r>
                </a:p>
              </p:txBody>
            </p:sp>
          </p:grpSp>
          <p:grpSp>
            <p:nvGrpSpPr>
              <p:cNvPr id="113" name="组合 112">
                <a:extLst>
                  <a:ext uri="{FF2B5EF4-FFF2-40B4-BE49-F238E27FC236}">
                    <a16:creationId xmlns:a16="http://schemas.microsoft.com/office/drawing/2014/main" id="{56E57CF9-4C3C-4DE5-B151-04D1BEC643F8}"/>
                  </a:ext>
                </a:extLst>
              </p:cNvPr>
              <p:cNvGrpSpPr/>
              <p:nvPr/>
            </p:nvGrpSpPr>
            <p:grpSpPr>
              <a:xfrm>
                <a:off x="15340" y="3584"/>
                <a:ext cx="826" cy="386"/>
                <a:chOff x="14390" y="3579"/>
                <a:chExt cx="826" cy="386"/>
              </a:xfrm>
            </p:grpSpPr>
            <p:sp>
              <p:nvSpPr>
                <p:cNvPr id="121" name="圆角矩形 102">
                  <a:extLst>
                    <a:ext uri="{FF2B5EF4-FFF2-40B4-BE49-F238E27FC236}">
                      <a16:creationId xmlns:a16="http://schemas.microsoft.com/office/drawing/2014/main" id="{0793AFE4-E44C-4645-8944-55315A94B168}"/>
                    </a:ext>
                  </a:extLst>
                </p:cNvPr>
                <p:cNvSpPr/>
                <p:nvPr/>
              </p:nvSpPr>
              <p:spPr>
                <a:xfrm>
                  <a:off x="14403" y="3635"/>
                  <a:ext cx="771" cy="30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文本框 121">
                  <a:extLst>
                    <a:ext uri="{FF2B5EF4-FFF2-40B4-BE49-F238E27FC236}">
                      <a16:creationId xmlns:a16="http://schemas.microsoft.com/office/drawing/2014/main" id="{5EA05D3A-30FF-43A0-A1DC-BCFD82B6B562}"/>
                    </a:ext>
                  </a:extLst>
                </p:cNvPr>
                <p:cNvSpPr txBox="1"/>
                <p:nvPr/>
              </p:nvSpPr>
              <p:spPr>
                <a:xfrm>
                  <a:off x="14390" y="3579"/>
                  <a:ext cx="826" cy="386"/>
                </a:xfrm>
                <a:prstGeom prst="rect">
                  <a:avLst/>
                </a:prstGeom>
                <a:noFill/>
              </p:spPr>
              <p:txBody>
                <a:bodyPr wrap="square" rtlCol="0">
                  <a:spAutoFit/>
                </a:bodyPr>
                <a:lstStyle/>
                <a:p>
                  <a:pPr algn="l"/>
                  <a:r>
                    <a:rPr lang="en-US" altLang="zh-CN" sz="1000"/>
                    <a:t>chunk</a:t>
                  </a:r>
                </a:p>
              </p:txBody>
            </p:sp>
          </p:grpSp>
          <p:grpSp>
            <p:nvGrpSpPr>
              <p:cNvPr id="114" name="组合 113">
                <a:extLst>
                  <a:ext uri="{FF2B5EF4-FFF2-40B4-BE49-F238E27FC236}">
                    <a16:creationId xmlns:a16="http://schemas.microsoft.com/office/drawing/2014/main" id="{4191C8C1-9786-41A2-8E90-339FF544B372}"/>
                  </a:ext>
                </a:extLst>
              </p:cNvPr>
              <p:cNvGrpSpPr/>
              <p:nvPr/>
            </p:nvGrpSpPr>
            <p:grpSpPr>
              <a:xfrm>
                <a:off x="16575" y="3574"/>
                <a:ext cx="826" cy="386"/>
                <a:chOff x="14390" y="3579"/>
                <a:chExt cx="826" cy="386"/>
              </a:xfrm>
            </p:grpSpPr>
            <p:sp>
              <p:nvSpPr>
                <p:cNvPr id="119" name="圆角矩形 105">
                  <a:extLst>
                    <a:ext uri="{FF2B5EF4-FFF2-40B4-BE49-F238E27FC236}">
                      <a16:creationId xmlns:a16="http://schemas.microsoft.com/office/drawing/2014/main" id="{06E62C6F-B000-40B9-A5AB-F2DB6FDA5FE1}"/>
                    </a:ext>
                  </a:extLst>
                </p:cNvPr>
                <p:cNvSpPr/>
                <p:nvPr/>
              </p:nvSpPr>
              <p:spPr>
                <a:xfrm>
                  <a:off x="14403" y="3635"/>
                  <a:ext cx="771" cy="30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文本框 119">
                  <a:extLst>
                    <a:ext uri="{FF2B5EF4-FFF2-40B4-BE49-F238E27FC236}">
                      <a16:creationId xmlns:a16="http://schemas.microsoft.com/office/drawing/2014/main" id="{DBAD1E4C-A4A9-4812-A21F-FF8F2F9A1272}"/>
                    </a:ext>
                  </a:extLst>
                </p:cNvPr>
                <p:cNvSpPr txBox="1"/>
                <p:nvPr/>
              </p:nvSpPr>
              <p:spPr>
                <a:xfrm>
                  <a:off x="14390" y="3579"/>
                  <a:ext cx="826" cy="386"/>
                </a:xfrm>
                <a:prstGeom prst="rect">
                  <a:avLst/>
                </a:prstGeom>
                <a:noFill/>
              </p:spPr>
              <p:txBody>
                <a:bodyPr wrap="square" rtlCol="0">
                  <a:spAutoFit/>
                </a:bodyPr>
                <a:lstStyle/>
                <a:p>
                  <a:pPr algn="l"/>
                  <a:r>
                    <a:rPr lang="en-US" altLang="zh-CN" sz="1000"/>
                    <a:t>chunk</a:t>
                  </a:r>
                </a:p>
              </p:txBody>
            </p:sp>
          </p:grpSp>
          <p:grpSp>
            <p:nvGrpSpPr>
              <p:cNvPr id="115" name="组合 114">
                <a:extLst>
                  <a:ext uri="{FF2B5EF4-FFF2-40B4-BE49-F238E27FC236}">
                    <a16:creationId xmlns:a16="http://schemas.microsoft.com/office/drawing/2014/main" id="{490071E7-09C6-41F4-94DF-6DA9004533AB}"/>
                  </a:ext>
                </a:extLst>
              </p:cNvPr>
              <p:cNvGrpSpPr/>
              <p:nvPr/>
            </p:nvGrpSpPr>
            <p:grpSpPr>
              <a:xfrm>
                <a:off x="17540" y="3579"/>
                <a:ext cx="826" cy="386"/>
                <a:chOff x="14390" y="3579"/>
                <a:chExt cx="826" cy="386"/>
              </a:xfrm>
            </p:grpSpPr>
            <p:sp>
              <p:nvSpPr>
                <p:cNvPr id="117" name="圆角矩形 108">
                  <a:extLst>
                    <a:ext uri="{FF2B5EF4-FFF2-40B4-BE49-F238E27FC236}">
                      <a16:creationId xmlns:a16="http://schemas.microsoft.com/office/drawing/2014/main" id="{2B226806-09C7-4ADA-8C9A-CB6269D56C10}"/>
                    </a:ext>
                  </a:extLst>
                </p:cNvPr>
                <p:cNvSpPr/>
                <p:nvPr/>
              </p:nvSpPr>
              <p:spPr>
                <a:xfrm>
                  <a:off x="14403" y="3635"/>
                  <a:ext cx="771" cy="30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文本框 117">
                  <a:extLst>
                    <a:ext uri="{FF2B5EF4-FFF2-40B4-BE49-F238E27FC236}">
                      <a16:creationId xmlns:a16="http://schemas.microsoft.com/office/drawing/2014/main" id="{D16813AD-C44E-4822-9EA5-FA04BD7C3235}"/>
                    </a:ext>
                  </a:extLst>
                </p:cNvPr>
                <p:cNvSpPr txBox="1"/>
                <p:nvPr/>
              </p:nvSpPr>
              <p:spPr>
                <a:xfrm>
                  <a:off x="14390" y="3579"/>
                  <a:ext cx="826" cy="386"/>
                </a:xfrm>
                <a:prstGeom prst="rect">
                  <a:avLst/>
                </a:prstGeom>
                <a:noFill/>
              </p:spPr>
              <p:txBody>
                <a:bodyPr wrap="square" rtlCol="0">
                  <a:spAutoFit/>
                </a:bodyPr>
                <a:lstStyle/>
                <a:p>
                  <a:pPr algn="l"/>
                  <a:r>
                    <a:rPr lang="en-US" altLang="zh-CN" sz="1000"/>
                    <a:t>chunk</a:t>
                  </a:r>
                </a:p>
              </p:txBody>
            </p:sp>
          </p:grpSp>
          <p:sp>
            <p:nvSpPr>
              <p:cNvPr id="116" name="文本框 115">
                <a:extLst>
                  <a:ext uri="{FF2B5EF4-FFF2-40B4-BE49-F238E27FC236}">
                    <a16:creationId xmlns:a16="http://schemas.microsoft.com/office/drawing/2014/main" id="{CBCF0A3F-665A-4AAB-A487-8A5C1227A425}"/>
                  </a:ext>
                </a:extLst>
              </p:cNvPr>
              <p:cNvSpPr txBox="1"/>
              <p:nvPr/>
            </p:nvSpPr>
            <p:spPr>
              <a:xfrm>
                <a:off x="16155" y="3544"/>
                <a:ext cx="826" cy="386"/>
              </a:xfrm>
              <a:prstGeom prst="rect">
                <a:avLst/>
              </a:prstGeom>
              <a:noFill/>
            </p:spPr>
            <p:txBody>
              <a:bodyPr wrap="square" rtlCol="0">
                <a:spAutoFit/>
              </a:bodyPr>
              <a:lstStyle/>
              <a:p>
                <a:pPr algn="l"/>
                <a:r>
                  <a:rPr lang="en-US" altLang="zh-CN" sz="1000" b="1"/>
                  <a:t>...</a:t>
                </a:r>
              </a:p>
            </p:txBody>
          </p:sp>
        </p:grpSp>
        <p:grpSp>
          <p:nvGrpSpPr>
            <p:cNvPr id="17" name="组合 16">
              <a:extLst>
                <a:ext uri="{FF2B5EF4-FFF2-40B4-BE49-F238E27FC236}">
                  <a16:creationId xmlns:a16="http://schemas.microsoft.com/office/drawing/2014/main" id="{FCB24E82-230F-4D83-B41C-953B7EF09AB2}"/>
                </a:ext>
              </a:extLst>
            </p:cNvPr>
            <p:cNvGrpSpPr/>
            <p:nvPr/>
          </p:nvGrpSpPr>
          <p:grpSpPr>
            <a:xfrm>
              <a:off x="13950" y="4411"/>
              <a:ext cx="4904" cy="888"/>
              <a:chOff x="13950" y="4411"/>
              <a:chExt cx="4904" cy="888"/>
            </a:xfrm>
          </p:grpSpPr>
          <p:grpSp>
            <p:nvGrpSpPr>
              <p:cNvPr id="76" name="组合 75">
                <a:extLst>
                  <a:ext uri="{FF2B5EF4-FFF2-40B4-BE49-F238E27FC236}">
                    <a16:creationId xmlns:a16="http://schemas.microsoft.com/office/drawing/2014/main" id="{CDED0BAB-65F0-4E4C-A16D-4528B33D4211}"/>
                  </a:ext>
                </a:extLst>
              </p:cNvPr>
              <p:cNvGrpSpPr/>
              <p:nvPr/>
            </p:nvGrpSpPr>
            <p:grpSpPr>
              <a:xfrm>
                <a:off x="13950" y="4411"/>
                <a:ext cx="4904" cy="888"/>
                <a:chOff x="11280" y="4813"/>
                <a:chExt cx="985" cy="1153"/>
              </a:xfrm>
            </p:grpSpPr>
            <p:sp>
              <p:nvSpPr>
                <p:cNvPr id="90" name="矩形 89">
                  <a:extLst>
                    <a:ext uri="{FF2B5EF4-FFF2-40B4-BE49-F238E27FC236}">
                      <a16:creationId xmlns:a16="http://schemas.microsoft.com/office/drawing/2014/main" id="{D5F4A947-E4D1-4BE5-AD53-EB9000034A2F}"/>
                    </a:ext>
                  </a:extLst>
                </p:cNvPr>
                <p:cNvSpPr/>
                <p:nvPr/>
              </p:nvSpPr>
              <p:spPr>
                <a:xfrm>
                  <a:off x="11290" y="4834"/>
                  <a:ext cx="975" cy="1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文本框 90">
                  <a:extLst>
                    <a:ext uri="{FF2B5EF4-FFF2-40B4-BE49-F238E27FC236}">
                      <a16:creationId xmlns:a16="http://schemas.microsoft.com/office/drawing/2014/main" id="{5938821D-C2B5-4EB6-B4CE-1780B0E6CDF9}"/>
                    </a:ext>
                  </a:extLst>
                </p:cNvPr>
                <p:cNvSpPr txBox="1"/>
                <p:nvPr/>
              </p:nvSpPr>
              <p:spPr>
                <a:xfrm>
                  <a:off x="11280" y="4813"/>
                  <a:ext cx="270" cy="501"/>
                </a:xfrm>
                <a:prstGeom prst="rect">
                  <a:avLst/>
                </a:prstGeom>
                <a:noFill/>
              </p:spPr>
              <p:txBody>
                <a:bodyPr wrap="square" rtlCol="0">
                  <a:spAutoFit/>
                </a:bodyPr>
                <a:lstStyle/>
                <a:p>
                  <a:pPr algn="l"/>
                  <a:r>
                    <a:rPr lang="en-US" altLang="zh-CN" sz="1000"/>
                    <a:t>bucket</a:t>
                  </a:r>
                </a:p>
              </p:txBody>
            </p:sp>
          </p:grpSp>
          <p:grpSp>
            <p:nvGrpSpPr>
              <p:cNvPr id="77" name="组合 76">
                <a:extLst>
                  <a:ext uri="{FF2B5EF4-FFF2-40B4-BE49-F238E27FC236}">
                    <a16:creationId xmlns:a16="http://schemas.microsoft.com/office/drawing/2014/main" id="{11E0C339-C9C7-43B3-ACEE-A8D3F4574F0C}"/>
                  </a:ext>
                </a:extLst>
              </p:cNvPr>
              <p:cNvGrpSpPr/>
              <p:nvPr/>
            </p:nvGrpSpPr>
            <p:grpSpPr>
              <a:xfrm>
                <a:off x="14290" y="4790"/>
                <a:ext cx="826" cy="386"/>
                <a:chOff x="14390" y="3579"/>
                <a:chExt cx="826" cy="386"/>
              </a:xfrm>
            </p:grpSpPr>
            <p:sp>
              <p:nvSpPr>
                <p:cNvPr id="88" name="圆角矩形 149">
                  <a:extLst>
                    <a:ext uri="{FF2B5EF4-FFF2-40B4-BE49-F238E27FC236}">
                      <a16:creationId xmlns:a16="http://schemas.microsoft.com/office/drawing/2014/main" id="{160B893C-791A-49BF-9439-C2F81D3C6840}"/>
                    </a:ext>
                  </a:extLst>
                </p:cNvPr>
                <p:cNvSpPr/>
                <p:nvPr/>
              </p:nvSpPr>
              <p:spPr>
                <a:xfrm>
                  <a:off x="14403" y="3635"/>
                  <a:ext cx="771" cy="30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文本框 88">
                  <a:extLst>
                    <a:ext uri="{FF2B5EF4-FFF2-40B4-BE49-F238E27FC236}">
                      <a16:creationId xmlns:a16="http://schemas.microsoft.com/office/drawing/2014/main" id="{6B1FA7C5-4C50-4C7D-9378-6E94B97374A5}"/>
                    </a:ext>
                  </a:extLst>
                </p:cNvPr>
                <p:cNvSpPr txBox="1"/>
                <p:nvPr/>
              </p:nvSpPr>
              <p:spPr>
                <a:xfrm>
                  <a:off x="14390" y="3579"/>
                  <a:ext cx="826" cy="386"/>
                </a:xfrm>
                <a:prstGeom prst="rect">
                  <a:avLst/>
                </a:prstGeom>
                <a:noFill/>
              </p:spPr>
              <p:txBody>
                <a:bodyPr wrap="square" rtlCol="0">
                  <a:spAutoFit/>
                </a:bodyPr>
                <a:lstStyle/>
                <a:p>
                  <a:pPr algn="l"/>
                  <a:r>
                    <a:rPr lang="en-US" altLang="zh-CN" sz="1000"/>
                    <a:t>chunk</a:t>
                  </a:r>
                </a:p>
              </p:txBody>
            </p:sp>
          </p:grpSp>
          <p:grpSp>
            <p:nvGrpSpPr>
              <p:cNvPr id="78" name="组合 77">
                <a:extLst>
                  <a:ext uri="{FF2B5EF4-FFF2-40B4-BE49-F238E27FC236}">
                    <a16:creationId xmlns:a16="http://schemas.microsoft.com/office/drawing/2014/main" id="{1A47D435-3F2E-4003-87E1-58332136F505}"/>
                  </a:ext>
                </a:extLst>
              </p:cNvPr>
              <p:cNvGrpSpPr/>
              <p:nvPr/>
            </p:nvGrpSpPr>
            <p:grpSpPr>
              <a:xfrm>
                <a:off x="15390" y="4795"/>
                <a:ext cx="826" cy="386"/>
                <a:chOff x="14390" y="3579"/>
                <a:chExt cx="826" cy="386"/>
              </a:xfrm>
            </p:grpSpPr>
            <p:sp>
              <p:nvSpPr>
                <p:cNvPr id="86" name="圆角矩形 152">
                  <a:extLst>
                    <a:ext uri="{FF2B5EF4-FFF2-40B4-BE49-F238E27FC236}">
                      <a16:creationId xmlns:a16="http://schemas.microsoft.com/office/drawing/2014/main" id="{AB4B922B-9690-46C9-88C6-F6D8CF07F6DF}"/>
                    </a:ext>
                  </a:extLst>
                </p:cNvPr>
                <p:cNvSpPr/>
                <p:nvPr/>
              </p:nvSpPr>
              <p:spPr>
                <a:xfrm>
                  <a:off x="14403" y="3635"/>
                  <a:ext cx="771" cy="30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6">
                  <a:extLst>
                    <a:ext uri="{FF2B5EF4-FFF2-40B4-BE49-F238E27FC236}">
                      <a16:creationId xmlns:a16="http://schemas.microsoft.com/office/drawing/2014/main" id="{CF5BA6D6-067C-43A3-9EC3-9177F650BCD4}"/>
                    </a:ext>
                  </a:extLst>
                </p:cNvPr>
                <p:cNvSpPr txBox="1"/>
                <p:nvPr/>
              </p:nvSpPr>
              <p:spPr>
                <a:xfrm>
                  <a:off x="14390" y="3579"/>
                  <a:ext cx="826" cy="386"/>
                </a:xfrm>
                <a:prstGeom prst="rect">
                  <a:avLst/>
                </a:prstGeom>
                <a:noFill/>
              </p:spPr>
              <p:txBody>
                <a:bodyPr wrap="square" rtlCol="0">
                  <a:spAutoFit/>
                </a:bodyPr>
                <a:lstStyle/>
                <a:p>
                  <a:pPr algn="l"/>
                  <a:r>
                    <a:rPr lang="en-US" altLang="zh-CN" sz="1000"/>
                    <a:t>chunk</a:t>
                  </a:r>
                </a:p>
              </p:txBody>
            </p:sp>
          </p:grpSp>
          <p:grpSp>
            <p:nvGrpSpPr>
              <p:cNvPr id="79" name="组合 78">
                <a:extLst>
                  <a:ext uri="{FF2B5EF4-FFF2-40B4-BE49-F238E27FC236}">
                    <a16:creationId xmlns:a16="http://schemas.microsoft.com/office/drawing/2014/main" id="{80592277-D1F0-4FC9-A2FA-3D7184F653AD}"/>
                  </a:ext>
                </a:extLst>
              </p:cNvPr>
              <p:cNvGrpSpPr/>
              <p:nvPr/>
            </p:nvGrpSpPr>
            <p:grpSpPr>
              <a:xfrm>
                <a:off x="16625" y="4785"/>
                <a:ext cx="826" cy="386"/>
                <a:chOff x="14390" y="3579"/>
                <a:chExt cx="826" cy="386"/>
              </a:xfrm>
            </p:grpSpPr>
            <p:sp>
              <p:nvSpPr>
                <p:cNvPr id="84" name="圆角矩形 155">
                  <a:extLst>
                    <a:ext uri="{FF2B5EF4-FFF2-40B4-BE49-F238E27FC236}">
                      <a16:creationId xmlns:a16="http://schemas.microsoft.com/office/drawing/2014/main" id="{771878F7-8590-49F1-B861-B02C00595A12}"/>
                    </a:ext>
                  </a:extLst>
                </p:cNvPr>
                <p:cNvSpPr/>
                <p:nvPr/>
              </p:nvSpPr>
              <p:spPr>
                <a:xfrm>
                  <a:off x="14403" y="3635"/>
                  <a:ext cx="771" cy="30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文本框 84">
                  <a:extLst>
                    <a:ext uri="{FF2B5EF4-FFF2-40B4-BE49-F238E27FC236}">
                      <a16:creationId xmlns:a16="http://schemas.microsoft.com/office/drawing/2014/main" id="{B22A8F50-8F3B-4737-9673-E378B66FC5A9}"/>
                    </a:ext>
                  </a:extLst>
                </p:cNvPr>
                <p:cNvSpPr txBox="1"/>
                <p:nvPr/>
              </p:nvSpPr>
              <p:spPr>
                <a:xfrm>
                  <a:off x="14390" y="3579"/>
                  <a:ext cx="826" cy="386"/>
                </a:xfrm>
                <a:prstGeom prst="rect">
                  <a:avLst/>
                </a:prstGeom>
                <a:noFill/>
              </p:spPr>
              <p:txBody>
                <a:bodyPr wrap="square" rtlCol="0">
                  <a:spAutoFit/>
                </a:bodyPr>
                <a:lstStyle/>
                <a:p>
                  <a:pPr algn="l"/>
                  <a:r>
                    <a:rPr lang="en-US" altLang="zh-CN" sz="1000"/>
                    <a:t>chunk</a:t>
                  </a:r>
                </a:p>
              </p:txBody>
            </p:sp>
          </p:grpSp>
          <p:grpSp>
            <p:nvGrpSpPr>
              <p:cNvPr id="80" name="组合 79">
                <a:extLst>
                  <a:ext uri="{FF2B5EF4-FFF2-40B4-BE49-F238E27FC236}">
                    <a16:creationId xmlns:a16="http://schemas.microsoft.com/office/drawing/2014/main" id="{FA626AB5-035A-4A24-9FB5-1B8A73E7D621}"/>
                  </a:ext>
                </a:extLst>
              </p:cNvPr>
              <p:cNvGrpSpPr/>
              <p:nvPr/>
            </p:nvGrpSpPr>
            <p:grpSpPr>
              <a:xfrm>
                <a:off x="17590" y="4790"/>
                <a:ext cx="826" cy="386"/>
                <a:chOff x="14390" y="3579"/>
                <a:chExt cx="826" cy="386"/>
              </a:xfrm>
            </p:grpSpPr>
            <p:sp>
              <p:nvSpPr>
                <p:cNvPr id="82" name="圆角矩形 158">
                  <a:extLst>
                    <a:ext uri="{FF2B5EF4-FFF2-40B4-BE49-F238E27FC236}">
                      <a16:creationId xmlns:a16="http://schemas.microsoft.com/office/drawing/2014/main" id="{B2A17134-19C6-4AF3-ABCC-32D2FCCB1657}"/>
                    </a:ext>
                  </a:extLst>
                </p:cNvPr>
                <p:cNvSpPr/>
                <p:nvPr/>
              </p:nvSpPr>
              <p:spPr>
                <a:xfrm>
                  <a:off x="14403" y="3635"/>
                  <a:ext cx="771" cy="30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文本框 82">
                  <a:extLst>
                    <a:ext uri="{FF2B5EF4-FFF2-40B4-BE49-F238E27FC236}">
                      <a16:creationId xmlns:a16="http://schemas.microsoft.com/office/drawing/2014/main" id="{4F331CF1-D294-4808-AFAC-DF846945D4B1}"/>
                    </a:ext>
                  </a:extLst>
                </p:cNvPr>
                <p:cNvSpPr txBox="1"/>
                <p:nvPr/>
              </p:nvSpPr>
              <p:spPr>
                <a:xfrm>
                  <a:off x="14390" y="3579"/>
                  <a:ext cx="826" cy="386"/>
                </a:xfrm>
                <a:prstGeom prst="rect">
                  <a:avLst/>
                </a:prstGeom>
                <a:noFill/>
              </p:spPr>
              <p:txBody>
                <a:bodyPr wrap="square" rtlCol="0">
                  <a:spAutoFit/>
                </a:bodyPr>
                <a:lstStyle/>
                <a:p>
                  <a:pPr algn="l"/>
                  <a:r>
                    <a:rPr lang="en-US" altLang="zh-CN" sz="1000"/>
                    <a:t>chunk</a:t>
                  </a:r>
                </a:p>
              </p:txBody>
            </p:sp>
          </p:grpSp>
          <p:sp>
            <p:nvSpPr>
              <p:cNvPr id="81" name="文本框 80">
                <a:extLst>
                  <a:ext uri="{FF2B5EF4-FFF2-40B4-BE49-F238E27FC236}">
                    <a16:creationId xmlns:a16="http://schemas.microsoft.com/office/drawing/2014/main" id="{4D792595-0E31-4997-9008-5E21739B3605}"/>
                  </a:ext>
                </a:extLst>
              </p:cNvPr>
              <p:cNvSpPr txBox="1"/>
              <p:nvPr/>
            </p:nvSpPr>
            <p:spPr>
              <a:xfrm>
                <a:off x="16205" y="4755"/>
                <a:ext cx="826" cy="386"/>
              </a:xfrm>
              <a:prstGeom prst="rect">
                <a:avLst/>
              </a:prstGeom>
              <a:noFill/>
            </p:spPr>
            <p:txBody>
              <a:bodyPr wrap="square" rtlCol="0">
                <a:spAutoFit/>
              </a:bodyPr>
              <a:lstStyle/>
              <a:p>
                <a:pPr algn="l"/>
                <a:r>
                  <a:rPr lang="en-US" altLang="zh-CN" sz="1000" b="1"/>
                  <a:t>...</a:t>
                </a:r>
              </a:p>
            </p:txBody>
          </p:sp>
        </p:grpSp>
        <p:sp>
          <p:nvSpPr>
            <p:cNvPr id="18" name="文本框 17">
              <a:extLst>
                <a:ext uri="{FF2B5EF4-FFF2-40B4-BE49-F238E27FC236}">
                  <a16:creationId xmlns:a16="http://schemas.microsoft.com/office/drawing/2014/main" id="{D2E5C943-056F-419F-9CA4-D51EB8EDF627}"/>
                </a:ext>
              </a:extLst>
            </p:cNvPr>
            <p:cNvSpPr txBox="1"/>
            <p:nvPr/>
          </p:nvSpPr>
          <p:spPr>
            <a:xfrm>
              <a:off x="18330" y="4744"/>
              <a:ext cx="826" cy="386"/>
            </a:xfrm>
            <a:prstGeom prst="rect">
              <a:avLst/>
            </a:prstGeom>
            <a:noFill/>
          </p:spPr>
          <p:txBody>
            <a:bodyPr wrap="square" rtlCol="0">
              <a:spAutoFit/>
            </a:bodyPr>
            <a:lstStyle/>
            <a:p>
              <a:pPr algn="l"/>
              <a:r>
                <a:rPr lang="en-US" altLang="zh-CN" sz="1000" b="1"/>
                <a:t>...</a:t>
              </a:r>
            </a:p>
          </p:txBody>
        </p:sp>
        <p:grpSp>
          <p:nvGrpSpPr>
            <p:cNvPr id="19" name="组合 18">
              <a:extLst>
                <a:ext uri="{FF2B5EF4-FFF2-40B4-BE49-F238E27FC236}">
                  <a16:creationId xmlns:a16="http://schemas.microsoft.com/office/drawing/2014/main" id="{430685D4-148F-455C-99C3-5F24E4774949}"/>
                </a:ext>
              </a:extLst>
            </p:cNvPr>
            <p:cNvGrpSpPr/>
            <p:nvPr/>
          </p:nvGrpSpPr>
          <p:grpSpPr>
            <a:xfrm>
              <a:off x="14022" y="5510"/>
              <a:ext cx="4854" cy="396"/>
              <a:chOff x="11290" y="4339"/>
              <a:chExt cx="975" cy="1195"/>
            </a:xfrm>
          </p:grpSpPr>
          <p:sp>
            <p:nvSpPr>
              <p:cNvPr id="74" name="矩形 73">
                <a:extLst>
                  <a:ext uri="{FF2B5EF4-FFF2-40B4-BE49-F238E27FC236}">
                    <a16:creationId xmlns:a16="http://schemas.microsoft.com/office/drawing/2014/main" id="{EF14FE55-452E-412A-BF04-54E76C496FF7}"/>
                  </a:ext>
                </a:extLst>
              </p:cNvPr>
              <p:cNvSpPr/>
              <p:nvPr/>
            </p:nvSpPr>
            <p:spPr>
              <a:xfrm>
                <a:off x="11290" y="4339"/>
                <a:ext cx="975" cy="1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a:extLst>
                  <a:ext uri="{FF2B5EF4-FFF2-40B4-BE49-F238E27FC236}">
                    <a16:creationId xmlns:a16="http://schemas.microsoft.com/office/drawing/2014/main" id="{BDFB76A0-48BA-446E-BB61-AA23A249B151}"/>
                  </a:ext>
                </a:extLst>
              </p:cNvPr>
              <p:cNvSpPr txBox="1"/>
              <p:nvPr/>
            </p:nvSpPr>
            <p:spPr>
              <a:xfrm>
                <a:off x="11628" y="4369"/>
                <a:ext cx="185" cy="1165"/>
              </a:xfrm>
              <a:prstGeom prst="rect">
                <a:avLst/>
              </a:prstGeom>
              <a:noFill/>
            </p:spPr>
            <p:txBody>
              <a:bodyPr wrap="square" rtlCol="0">
                <a:spAutoFit/>
              </a:bodyPr>
              <a:lstStyle/>
              <a:p>
                <a:pPr algn="l"/>
                <a:r>
                  <a:rPr lang="en-US" altLang="zh-CN" sz="1000"/>
                  <a:t>bucket</a:t>
                </a:r>
              </a:p>
            </p:txBody>
          </p:sp>
        </p:grpSp>
        <p:grpSp>
          <p:nvGrpSpPr>
            <p:cNvPr id="20" name="组合 19">
              <a:extLst>
                <a:ext uri="{FF2B5EF4-FFF2-40B4-BE49-F238E27FC236}">
                  <a16:creationId xmlns:a16="http://schemas.microsoft.com/office/drawing/2014/main" id="{D5D9399D-7E81-4923-9F64-0E22079F2F18}"/>
                </a:ext>
              </a:extLst>
            </p:cNvPr>
            <p:cNvGrpSpPr/>
            <p:nvPr/>
          </p:nvGrpSpPr>
          <p:grpSpPr>
            <a:xfrm>
              <a:off x="13962" y="6440"/>
              <a:ext cx="4854" cy="386"/>
              <a:chOff x="11278" y="4544"/>
              <a:chExt cx="975" cy="1167"/>
            </a:xfrm>
          </p:grpSpPr>
          <p:sp>
            <p:nvSpPr>
              <p:cNvPr id="72" name="矩形 71">
                <a:extLst>
                  <a:ext uri="{FF2B5EF4-FFF2-40B4-BE49-F238E27FC236}">
                    <a16:creationId xmlns:a16="http://schemas.microsoft.com/office/drawing/2014/main" id="{361C6241-FC2C-42AD-98F2-69849ECEC8C1}"/>
                  </a:ext>
                </a:extLst>
              </p:cNvPr>
              <p:cNvSpPr/>
              <p:nvPr/>
            </p:nvSpPr>
            <p:spPr>
              <a:xfrm>
                <a:off x="11278" y="4544"/>
                <a:ext cx="975" cy="1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a:extLst>
                  <a:ext uri="{FF2B5EF4-FFF2-40B4-BE49-F238E27FC236}">
                    <a16:creationId xmlns:a16="http://schemas.microsoft.com/office/drawing/2014/main" id="{BF829A7A-7090-4055-9F93-6AC44D23EFCD}"/>
                  </a:ext>
                </a:extLst>
              </p:cNvPr>
              <p:cNvSpPr txBox="1"/>
              <p:nvPr/>
            </p:nvSpPr>
            <p:spPr>
              <a:xfrm>
                <a:off x="11635" y="4544"/>
                <a:ext cx="187" cy="1167"/>
              </a:xfrm>
              <a:prstGeom prst="rect">
                <a:avLst/>
              </a:prstGeom>
              <a:noFill/>
            </p:spPr>
            <p:txBody>
              <a:bodyPr wrap="square" rtlCol="0">
                <a:spAutoFit/>
              </a:bodyPr>
              <a:lstStyle/>
              <a:p>
                <a:pPr algn="l"/>
                <a:r>
                  <a:rPr lang="en-US" altLang="zh-CN" sz="1000"/>
                  <a:t>bucket</a:t>
                </a:r>
              </a:p>
            </p:txBody>
          </p:sp>
        </p:grpSp>
        <p:grpSp>
          <p:nvGrpSpPr>
            <p:cNvPr id="21" name="组合 20">
              <a:extLst>
                <a:ext uri="{FF2B5EF4-FFF2-40B4-BE49-F238E27FC236}">
                  <a16:creationId xmlns:a16="http://schemas.microsoft.com/office/drawing/2014/main" id="{6FAAE97A-195D-4582-B373-652F25DFDA43}"/>
                </a:ext>
              </a:extLst>
            </p:cNvPr>
            <p:cNvGrpSpPr/>
            <p:nvPr/>
          </p:nvGrpSpPr>
          <p:grpSpPr>
            <a:xfrm>
              <a:off x="14022" y="7417"/>
              <a:ext cx="4854" cy="398"/>
              <a:chOff x="11290" y="5032"/>
              <a:chExt cx="975" cy="1204"/>
            </a:xfrm>
          </p:grpSpPr>
          <p:sp>
            <p:nvSpPr>
              <p:cNvPr id="70" name="矩形 69">
                <a:extLst>
                  <a:ext uri="{FF2B5EF4-FFF2-40B4-BE49-F238E27FC236}">
                    <a16:creationId xmlns:a16="http://schemas.microsoft.com/office/drawing/2014/main" id="{0B6CBEA4-365E-4D2A-A14F-2F2858D922D8}"/>
                  </a:ext>
                </a:extLst>
              </p:cNvPr>
              <p:cNvSpPr/>
              <p:nvPr/>
            </p:nvSpPr>
            <p:spPr>
              <a:xfrm>
                <a:off x="11290" y="5104"/>
                <a:ext cx="975" cy="1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框 70">
                <a:extLst>
                  <a:ext uri="{FF2B5EF4-FFF2-40B4-BE49-F238E27FC236}">
                    <a16:creationId xmlns:a16="http://schemas.microsoft.com/office/drawing/2014/main" id="{D217E127-5B50-4B1E-9DC8-B0D4392E123A}"/>
                  </a:ext>
                </a:extLst>
              </p:cNvPr>
              <p:cNvSpPr txBox="1"/>
              <p:nvPr/>
            </p:nvSpPr>
            <p:spPr>
              <a:xfrm>
                <a:off x="11638" y="5032"/>
                <a:ext cx="188" cy="1168"/>
              </a:xfrm>
              <a:prstGeom prst="rect">
                <a:avLst/>
              </a:prstGeom>
              <a:noFill/>
            </p:spPr>
            <p:txBody>
              <a:bodyPr wrap="square" rtlCol="0">
                <a:spAutoFit/>
              </a:bodyPr>
              <a:lstStyle/>
              <a:p>
                <a:pPr algn="l"/>
                <a:r>
                  <a:rPr lang="en-US" altLang="zh-CN" sz="1000"/>
                  <a:t>bucket</a:t>
                </a:r>
              </a:p>
            </p:txBody>
          </p:sp>
        </p:grpSp>
        <p:grpSp>
          <p:nvGrpSpPr>
            <p:cNvPr id="22" name="组合 21">
              <a:extLst>
                <a:ext uri="{FF2B5EF4-FFF2-40B4-BE49-F238E27FC236}">
                  <a16:creationId xmlns:a16="http://schemas.microsoft.com/office/drawing/2014/main" id="{FFF15CAA-638E-4E55-921E-9B907E575C8F}"/>
                </a:ext>
              </a:extLst>
            </p:cNvPr>
            <p:cNvGrpSpPr/>
            <p:nvPr/>
          </p:nvGrpSpPr>
          <p:grpSpPr>
            <a:xfrm>
              <a:off x="14022" y="8341"/>
              <a:ext cx="4854" cy="386"/>
              <a:chOff x="11290" y="5086"/>
              <a:chExt cx="975" cy="1168"/>
            </a:xfrm>
          </p:grpSpPr>
          <p:sp>
            <p:nvSpPr>
              <p:cNvPr id="68" name="矩形 67">
                <a:extLst>
                  <a:ext uri="{FF2B5EF4-FFF2-40B4-BE49-F238E27FC236}">
                    <a16:creationId xmlns:a16="http://schemas.microsoft.com/office/drawing/2014/main" id="{61DCA014-0E7A-4193-B97C-15C00F938F88}"/>
                  </a:ext>
                </a:extLst>
              </p:cNvPr>
              <p:cNvSpPr/>
              <p:nvPr/>
            </p:nvSpPr>
            <p:spPr>
              <a:xfrm>
                <a:off x="11290" y="5104"/>
                <a:ext cx="975" cy="1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68">
                <a:extLst>
                  <a:ext uri="{FF2B5EF4-FFF2-40B4-BE49-F238E27FC236}">
                    <a16:creationId xmlns:a16="http://schemas.microsoft.com/office/drawing/2014/main" id="{86DE1BF4-89BB-4F02-BB5F-49D89D2FAD22}"/>
                  </a:ext>
                </a:extLst>
              </p:cNvPr>
              <p:cNvSpPr txBox="1"/>
              <p:nvPr/>
            </p:nvSpPr>
            <p:spPr>
              <a:xfrm>
                <a:off x="11638" y="5086"/>
                <a:ext cx="188" cy="1168"/>
              </a:xfrm>
              <a:prstGeom prst="rect">
                <a:avLst/>
              </a:prstGeom>
              <a:noFill/>
            </p:spPr>
            <p:txBody>
              <a:bodyPr wrap="square" rtlCol="0">
                <a:spAutoFit/>
              </a:bodyPr>
              <a:lstStyle/>
              <a:p>
                <a:pPr algn="l"/>
                <a:r>
                  <a:rPr lang="en-US" altLang="zh-CN" sz="1000"/>
                  <a:t>bucket</a:t>
                </a:r>
              </a:p>
            </p:txBody>
          </p:sp>
        </p:grpSp>
        <p:grpSp>
          <p:nvGrpSpPr>
            <p:cNvPr id="23" name="组合 22">
              <a:extLst>
                <a:ext uri="{FF2B5EF4-FFF2-40B4-BE49-F238E27FC236}">
                  <a16:creationId xmlns:a16="http://schemas.microsoft.com/office/drawing/2014/main" id="{671916A6-FD02-4A73-B58F-1FF857E9AC44}"/>
                </a:ext>
              </a:extLst>
            </p:cNvPr>
            <p:cNvGrpSpPr/>
            <p:nvPr/>
          </p:nvGrpSpPr>
          <p:grpSpPr>
            <a:xfrm>
              <a:off x="14022" y="9311"/>
              <a:ext cx="4854" cy="386"/>
              <a:chOff x="11290" y="4689"/>
              <a:chExt cx="975" cy="1169"/>
            </a:xfrm>
          </p:grpSpPr>
          <p:sp>
            <p:nvSpPr>
              <p:cNvPr id="66" name="矩形 65">
                <a:extLst>
                  <a:ext uri="{FF2B5EF4-FFF2-40B4-BE49-F238E27FC236}">
                    <a16:creationId xmlns:a16="http://schemas.microsoft.com/office/drawing/2014/main" id="{60910086-CD84-4534-972A-669C63B675FB}"/>
                  </a:ext>
                </a:extLst>
              </p:cNvPr>
              <p:cNvSpPr/>
              <p:nvPr/>
            </p:nvSpPr>
            <p:spPr>
              <a:xfrm>
                <a:off x="11290" y="4725"/>
                <a:ext cx="975" cy="1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a:extLst>
                  <a:ext uri="{FF2B5EF4-FFF2-40B4-BE49-F238E27FC236}">
                    <a16:creationId xmlns:a16="http://schemas.microsoft.com/office/drawing/2014/main" id="{2AF19940-C6EF-4274-B7B3-68AF64A5DF2E}"/>
                  </a:ext>
                </a:extLst>
              </p:cNvPr>
              <p:cNvSpPr txBox="1"/>
              <p:nvPr/>
            </p:nvSpPr>
            <p:spPr>
              <a:xfrm>
                <a:off x="11638" y="4689"/>
                <a:ext cx="188" cy="1169"/>
              </a:xfrm>
              <a:prstGeom prst="rect">
                <a:avLst/>
              </a:prstGeom>
              <a:noFill/>
            </p:spPr>
            <p:txBody>
              <a:bodyPr wrap="square" rtlCol="0">
                <a:spAutoFit/>
              </a:bodyPr>
              <a:lstStyle/>
              <a:p>
                <a:pPr algn="l"/>
                <a:r>
                  <a:rPr lang="en-US" altLang="zh-CN" sz="1000"/>
                  <a:t>bucket</a:t>
                </a:r>
              </a:p>
            </p:txBody>
          </p:sp>
        </p:grpSp>
        <p:grpSp>
          <p:nvGrpSpPr>
            <p:cNvPr id="24" name="组合 23">
              <a:extLst>
                <a:ext uri="{FF2B5EF4-FFF2-40B4-BE49-F238E27FC236}">
                  <a16:creationId xmlns:a16="http://schemas.microsoft.com/office/drawing/2014/main" id="{0FC1CB91-7306-4A03-B244-53A8C99451DB}"/>
                </a:ext>
              </a:extLst>
            </p:cNvPr>
            <p:cNvGrpSpPr/>
            <p:nvPr/>
          </p:nvGrpSpPr>
          <p:grpSpPr>
            <a:xfrm>
              <a:off x="14022" y="10323"/>
              <a:ext cx="4854" cy="386"/>
              <a:chOff x="11290" y="5689"/>
              <a:chExt cx="975" cy="1167"/>
            </a:xfrm>
          </p:grpSpPr>
          <p:sp>
            <p:nvSpPr>
              <p:cNvPr id="64" name="矩形 63">
                <a:extLst>
                  <a:ext uri="{FF2B5EF4-FFF2-40B4-BE49-F238E27FC236}">
                    <a16:creationId xmlns:a16="http://schemas.microsoft.com/office/drawing/2014/main" id="{E4110A6F-6AA1-4C10-B36E-7CCB367448E5}"/>
                  </a:ext>
                </a:extLst>
              </p:cNvPr>
              <p:cNvSpPr/>
              <p:nvPr/>
            </p:nvSpPr>
            <p:spPr>
              <a:xfrm>
                <a:off x="11290" y="5689"/>
                <a:ext cx="975" cy="11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98D1991D-3CD7-4EAA-A4CC-8A1B655C6F1A}"/>
                  </a:ext>
                </a:extLst>
              </p:cNvPr>
              <p:cNvSpPr txBox="1"/>
              <p:nvPr/>
            </p:nvSpPr>
            <p:spPr>
              <a:xfrm>
                <a:off x="11638" y="5689"/>
                <a:ext cx="188" cy="1167"/>
              </a:xfrm>
              <a:prstGeom prst="rect">
                <a:avLst/>
              </a:prstGeom>
              <a:noFill/>
            </p:spPr>
            <p:txBody>
              <a:bodyPr wrap="square" rtlCol="0">
                <a:spAutoFit/>
              </a:bodyPr>
              <a:lstStyle/>
              <a:p>
                <a:pPr algn="l"/>
                <a:r>
                  <a:rPr lang="en-US" altLang="zh-CN" sz="1000"/>
                  <a:t>bucket</a:t>
                </a:r>
              </a:p>
            </p:txBody>
          </p:sp>
        </p:grpSp>
        <p:sp>
          <p:nvSpPr>
            <p:cNvPr id="25" name="文本框 24">
              <a:extLst>
                <a:ext uri="{FF2B5EF4-FFF2-40B4-BE49-F238E27FC236}">
                  <a16:creationId xmlns:a16="http://schemas.microsoft.com/office/drawing/2014/main" id="{F04150B5-3506-4F59-BA87-DF6123D53E60}"/>
                </a:ext>
              </a:extLst>
            </p:cNvPr>
            <p:cNvSpPr txBox="1"/>
            <p:nvPr/>
          </p:nvSpPr>
          <p:spPr>
            <a:xfrm>
              <a:off x="16124" y="6910"/>
              <a:ext cx="826" cy="386"/>
            </a:xfrm>
            <a:prstGeom prst="rect">
              <a:avLst/>
            </a:prstGeom>
            <a:noFill/>
          </p:spPr>
          <p:txBody>
            <a:bodyPr wrap="square" rtlCol="0">
              <a:spAutoFit/>
            </a:bodyPr>
            <a:lstStyle/>
            <a:p>
              <a:pPr algn="l"/>
              <a:r>
                <a:rPr lang="en-US" altLang="zh-CN" sz="1000" b="1"/>
                <a:t>...</a:t>
              </a:r>
            </a:p>
          </p:txBody>
        </p:sp>
        <p:sp>
          <p:nvSpPr>
            <p:cNvPr id="26" name="文本框 25">
              <a:extLst>
                <a:ext uri="{FF2B5EF4-FFF2-40B4-BE49-F238E27FC236}">
                  <a16:creationId xmlns:a16="http://schemas.microsoft.com/office/drawing/2014/main" id="{5C3D0166-AC8B-46EF-834B-ED456782EB98}"/>
                </a:ext>
              </a:extLst>
            </p:cNvPr>
            <p:cNvSpPr txBox="1"/>
            <p:nvPr/>
          </p:nvSpPr>
          <p:spPr>
            <a:xfrm>
              <a:off x="16124" y="8733"/>
              <a:ext cx="826" cy="386"/>
            </a:xfrm>
            <a:prstGeom prst="rect">
              <a:avLst/>
            </a:prstGeom>
            <a:noFill/>
          </p:spPr>
          <p:txBody>
            <a:bodyPr wrap="square" rtlCol="0">
              <a:spAutoFit/>
            </a:bodyPr>
            <a:lstStyle/>
            <a:p>
              <a:pPr algn="l"/>
              <a:r>
                <a:rPr lang="en-US" altLang="zh-CN" sz="1000" b="1"/>
                <a:t>...</a:t>
              </a:r>
            </a:p>
          </p:txBody>
        </p:sp>
        <p:sp>
          <p:nvSpPr>
            <p:cNvPr id="27" name="文本框 26">
              <a:extLst>
                <a:ext uri="{FF2B5EF4-FFF2-40B4-BE49-F238E27FC236}">
                  <a16:creationId xmlns:a16="http://schemas.microsoft.com/office/drawing/2014/main" id="{B64FDC17-ADB8-4D42-BFF0-12CACA7313E9}"/>
                </a:ext>
              </a:extLst>
            </p:cNvPr>
            <p:cNvSpPr txBox="1"/>
            <p:nvPr/>
          </p:nvSpPr>
          <p:spPr>
            <a:xfrm>
              <a:off x="10575" y="1529"/>
              <a:ext cx="525" cy="386"/>
            </a:xfrm>
            <a:prstGeom prst="rect">
              <a:avLst/>
            </a:prstGeom>
            <a:noFill/>
          </p:spPr>
          <p:txBody>
            <a:bodyPr wrap="square" rtlCol="0">
              <a:spAutoFit/>
            </a:bodyPr>
            <a:lstStyle/>
            <a:p>
              <a:pPr algn="l"/>
              <a:r>
                <a:rPr lang="en-US" altLang="zh-CN" sz="1000"/>
                <a:t>ID</a:t>
              </a:r>
            </a:p>
          </p:txBody>
        </p:sp>
        <p:cxnSp>
          <p:nvCxnSpPr>
            <p:cNvPr id="28" name="曲线连接符 204">
              <a:extLst>
                <a:ext uri="{FF2B5EF4-FFF2-40B4-BE49-F238E27FC236}">
                  <a16:creationId xmlns:a16="http://schemas.microsoft.com/office/drawing/2014/main" id="{4E262CB9-36DE-4D49-9B29-A55AD8D4FB66}"/>
                </a:ext>
              </a:extLst>
            </p:cNvPr>
            <p:cNvCxnSpPr>
              <a:stCxn id="27" idx="3"/>
              <a:endCxn id="140" idx="1"/>
            </p:cNvCxnSpPr>
            <p:nvPr/>
          </p:nvCxnSpPr>
          <p:spPr>
            <a:xfrm>
              <a:off x="11100" y="1722"/>
              <a:ext cx="326" cy="244"/>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9" name="肘形连接符 205">
              <a:extLst>
                <a:ext uri="{FF2B5EF4-FFF2-40B4-BE49-F238E27FC236}">
                  <a16:creationId xmlns:a16="http://schemas.microsoft.com/office/drawing/2014/main" id="{28EC1EAE-3135-4501-B07F-186CE9F9EF41}"/>
                </a:ext>
              </a:extLst>
            </p:cNvPr>
            <p:cNvCxnSpPr>
              <a:stCxn id="140" idx="1"/>
              <a:endCxn id="149" idx="1"/>
            </p:cNvCxnSpPr>
            <p:nvPr/>
          </p:nvCxnSpPr>
          <p:spPr>
            <a:xfrm rot="10800000" flipV="1">
              <a:off x="10932" y="1965"/>
              <a:ext cx="494" cy="1157"/>
            </a:xfrm>
            <a:prstGeom prst="bentConnector3">
              <a:avLst>
                <a:gd name="adj1" fmla="val 17591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0" name="肘形连接符 210">
              <a:extLst>
                <a:ext uri="{FF2B5EF4-FFF2-40B4-BE49-F238E27FC236}">
                  <a16:creationId xmlns:a16="http://schemas.microsoft.com/office/drawing/2014/main" id="{C07285ED-1DC2-416E-84FA-5DEF779AE399}"/>
                </a:ext>
              </a:extLst>
            </p:cNvPr>
            <p:cNvCxnSpPr>
              <a:stCxn id="177" idx="0"/>
              <a:endCxn id="149" idx="1"/>
            </p:cNvCxnSpPr>
            <p:nvPr/>
          </p:nvCxnSpPr>
          <p:spPr>
            <a:xfrm rot="16200000">
              <a:off x="9642" y="3812"/>
              <a:ext cx="1978" cy="601"/>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肘形连接符 212">
              <a:extLst>
                <a:ext uri="{FF2B5EF4-FFF2-40B4-BE49-F238E27FC236}">
                  <a16:creationId xmlns:a16="http://schemas.microsoft.com/office/drawing/2014/main" id="{DA2D8349-85EA-43E2-808E-DFF6EF42D3B6}"/>
                </a:ext>
              </a:extLst>
            </p:cNvPr>
            <p:cNvCxnSpPr>
              <a:stCxn id="177" idx="2"/>
              <a:endCxn id="158" idx="1"/>
            </p:cNvCxnSpPr>
            <p:nvPr/>
          </p:nvCxnSpPr>
          <p:spPr>
            <a:xfrm rot="5400000" flipV="1">
              <a:off x="9015" y="7548"/>
              <a:ext cx="3307" cy="675"/>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2" name="肘形连接符 213">
              <a:extLst>
                <a:ext uri="{FF2B5EF4-FFF2-40B4-BE49-F238E27FC236}">
                  <a16:creationId xmlns:a16="http://schemas.microsoft.com/office/drawing/2014/main" id="{FEFA7EEF-91CB-4FC4-8012-13BFEB6E489D}"/>
                </a:ext>
              </a:extLst>
            </p:cNvPr>
            <p:cNvCxnSpPr/>
            <p:nvPr/>
          </p:nvCxnSpPr>
          <p:spPr>
            <a:xfrm rot="5400000" flipV="1">
              <a:off x="10085" y="6583"/>
              <a:ext cx="1377" cy="675"/>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A080467C-86EF-4553-A077-9BE6E689C399}"/>
                </a:ext>
              </a:extLst>
            </p:cNvPr>
            <p:cNvCxnSpPr>
              <a:stCxn id="178" idx="3"/>
            </p:cNvCxnSpPr>
            <p:nvPr/>
          </p:nvCxnSpPr>
          <p:spPr>
            <a:xfrm flipV="1">
              <a:off x="10865" y="5680"/>
              <a:ext cx="231"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15CAC1ED-7EB2-47FA-8BA1-1D5ACBE15941}"/>
                </a:ext>
              </a:extLst>
            </p:cNvPr>
            <p:cNvSpPr txBox="1"/>
            <p:nvPr/>
          </p:nvSpPr>
          <p:spPr>
            <a:xfrm>
              <a:off x="11105" y="3934"/>
              <a:ext cx="525" cy="386"/>
            </a:xfrm>
            <a:prstGeom prst="rect">
              <a:avLst/>
            </a:prstGeom>
            <a:noFill/>
          </p:spPr>
          <p:txBody>
            <a:bodyPr wrap="square" rtlCol="0">
              <a:spAutoFit/>
            </a:bodyPr>
            <a:lstStyle/>
            <a:p>
              <a:pPr algn="l"/>
              <a:r>
                <a:rPr lang="en-US" altLang="zh-CN" sz="1000"/>
                <a:t>ID</a:t>
              </a:r>
            </a:p>
          </p:txBody>
        </p:sp>
        <p:cxnSp>
          <p:nvCxnSpPr>
            <p:cNvPr id="35" name="曲线连接符 219">
              <a:extLst>
                <a:ext uri="{FF2B5EF4-FFF2-40B4-BE49-F238E27FC236}">
                  <a16:creationId xmlns:a16="http://schemas.microsoft.com/office/drawing/2014/main" id="{E8FF3C3D-6603-4A30-BA44-785D2DCF703F}"/>
                </a:ext>
              </a:extLst>
            </p:cNvPr>
            <p:cNvCxnSpPr>
              <a:stCxn id="34" idx="0"/>
            </p:cNvCxnSpPr>
            <p:nvPr/>
          </p:nvCxnSpPr>
          <p:spPr>
            <a:xfrm rot="16200000">
              <a:off x="10923" y="3107"/>
              <a:ext cx="1272" cy="382"/>
            </a:xfrm>
            <a:prstGeom prst="curvedConnector3">
              <a:avLst>
                <a:gd name="adj1" fmla="val 4992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6" name="曲线连接符 220">
              <a:extLst>
                <a:ext uri="{FF2B5EF4-FFF2-40B4-BE49-F238E27FC236}">
                  <a16:creationId xmlns:a16="http://schemas.microsoft.com/office/drawing/2014/main" id="{F08C768F-A4C7-44EF-B3EF-BB669BED5C03}"/>
                </a:ext>
              </a:extLst>
            </p:cNvPr>
            <p:cNvCxnSpPr>
              <a:stCxn id="34" idx="0"/>
              <a:endCxn id="145" idx="1"/>
            </p:cNvCxnSpPr>
            <p:nvPr/>
          </p:nvCxnSpPr>
          <p:spPr>
            <a:xfrm rot="16200000">
              <a:off x="11276" y="3522"/>
              <a:ext cx="503" cy="320"/>
            </a:xfrm>
            <a:prstGeom prst="curved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7" name="肘形连接符 221">
              <a:extLst>
                <a:ext uri="{FF2B5EF4-FFF2-40B4-BE49-F238E27FC236}">
                  <a16:creationId xmlns:a16="http://schemas.microsoft.com/office/drawing/2014/main" id="{2D6DCADF-970D-4F35-A7CC-DA0317D85DE1}"/>
                </a:ext>
              </a:extLst>
            </p:cNvPr>
            <p:cNvCxnSpPr>
              <a:stCxn id="148" idx="2"/>
            </p:cNvCxnSpPr>
            <p:nvPr/>
          </p:nvCxnSpPr>
          <p:spPr>
            <a:xfrm rot="5400000" flipV="1">
              <a:off x="12476" y="3379"/>
              <a:ext cx="1120" cy="1911"/>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1D84BAB9-E6EA-4D4A-9A04-0A277192404D}"/>
                </a:ext>
              </a:extLst>
            </p:cNvPr>
            <p:cNvSpPr txBox="1"/>
            <p:nvPr/>
          </p:nvSpPr>
          <p:spPr>
            <a:xfrm>
              <a:off x="12081" y="4509"/>
              <a:ext cx="1498" cy="386"/>
            </a:xfrm>
            <a:prstGeom prst="rect">
              <a:avLst/>
            </a:prstGeom>
            <a:noFill/>
          </p:spPr>
          <p:txBody>
            <a:bodyPr wrap="square" rtlCol="0">
              <a:spAutoFit/>
            </a:bodyPr>
            <a:lstStyle/>
            <a:p>
              <a:pPr algn="l"/>
              <a:r>
                <a:rPr lang="zh-CN" altLang="en-US" sz="1000"/>
                <a:t>根据</a:t>
              </a:r>
              <a:r>
                <a:rPr lang="en-US" altLang="zh-CN" sz="1000"/>
                <a:t>OS</a:t>
              </a:r>
              <a:r>
                <a:rPr lang="zh-CN" altLang="en-US" sz="1000"/>
                <a:t>排序</a:t>
              </a:r>
            </a:p>
          </p:txBody>
        </p:sp>
        <p:cxnSp>
          <p:nvCxnSpPr>
            <p:cNvPr id="39" name="直接箭头连接符 38">
              <a:extLst>
                <a:ext uri="{FF2B5EF4-FFF2-40B4-BE49-F238E27FC236}">
                  <a16:creationId xmlns:a16="http://schemas.microsoft.com/office/drawing/2014/main" id="{C58E3C6F-22AC-414E-8C7A-D1C2494ECC2A}"/>
                </a:ext>
              </a:extLst>
            </p:cNvPr>
            <p:cNvCxnSpPr>
              <a:stCxn id="148" idx="3"/>
            </p:cNvCxnSpPr>
            <p:nvPr/>
          </p:nvCxnSpPr>
          <p:spPr>
            <a:xfrm flipV="1">
              <a:off x="13136" y="3134"/>
              <a:ext cx="824" cy="1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20498DBB-A8D2-4817-B48E-0C668E82F4F6}"/>
                </a:ext>
              </a:extLst>
            </p:cNvPr>
            <p:cNvSpPr txBox="1"/>
            <p:nvPr/>
          </p:nvSpPr>
          <p:spPr>
            <a:xfrm>
              <a:off x="12806" y="2590"/>
              <a:ext cx="1498" cy="628"/>
            </a:xfrm>
            <a:prstGeom prst="rect">
              <a:avLst/>
            </a:prstGeom>
            <a:noFill/>
          </p:spPr>
          <p:txBody>
            <a:bodyPr wrap="square" rtlCol="0">
              <a:spAutoFit/>
            </a:bodyPr>
            <a:lstStyle/>
            <a:p>
              <a:pPr algn="ctr"/>
              <a:r>
                <a:rPr lang="zh-CN" altLang="en-US" sz="1000"/>
                <a:t>根据</a:t>
              </a:r>
              <a:r>
                <a:rPr lang="en-US" altLang="zh-CN" sz="1000"/>
                <a:t>OS</a:t>
              </a:r>
            </a:p>
            <a:p>
              <a:pPr algn="ctr"/>
              <a:r>
                <a:rPr lang="zh-CN" altLang="en-US" sz="1000"/>
                <a:t>排序</a:t>
              </a:r>
            </a:p>
          </p:txBody>
        </p:sp>
        <p:cxnSp>
          <p:nvCxnSpPr>
            <p:cNvPr id="41" name="肘形连接符 225">
              <a:extLst>
                <a:ext uri="{FF2B5EF4-FFF2-40B4-BE49-F238E27FC236}">
                  <a16:creationId xmlns:a16="http://schemas.microsoft.com/office/drawing/2014/main" id="{3D99D330-8F4F-4455-A2CE-3B3004B35565}"/>
                </a:ext>
              </a:extLst>
            </p:cNvPr>
            <p:cNvCxnSpPr>
              <a:stCxn id="140" idx="2"/>
              <a:endCxn id="165" idx="3"/>
            </p:cNvCxnSpPr>
            <p:nvPr/>
          </p:nvCxnSpPr>
          <p:spPr>
            <a:xfrm rot="5400000" flipV="1">
              <a:off x="10136" y="4298"/>
              <a:ext cx="5063" cy="1026"/>
            </a:xfrm>
            <a:prstGeom prst="bentConnector4">
              <a:avLst>
                <a:gd name="adj1" fmla="val 1886"/>
                <a:gd name="adj2" fmla="val 13650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2" name="肘形连接符 226">
              <a:extLst>
                <a:ext uri="{FF2B5EF4-FFF2-40B4-BE49-F238E27FC236}">
                  <a16:creationId xmlns:a16="http://schemas.microsoft.com/office/drawing/2014/main" id="{1818232F-AD32-4777-9450-91067C92515E}"/>
                </a:ext>
              </a:extLst>
            </p:cNvPr>
            <p:cNvCxnSpPr>
              <a:endCxn id="122" idx="2"/>
            </p:cNvCxnSpPr>
            <p:nvPr/>
          </p:nvCxnSpPr>
          <p:spPr>
            <a:xfrm>
              <a:off x="13001" y="2930"/>
              <a:ext cx="2752" cy="1040"/>
            </a:xfrm>
            <a:prstGeom prst="bentConnector4">
              <a:avLst>
                <a:gd name="adj1" fmla="val 11627"/>
                <a:gd name="adj2" fmla="val 116442"/>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3" name="肘形连接符 228">
              <a:extLst>
                <a:ext uri="{FF2B5EF4-FFF2-40B4-BE49-F238E27FC236}">
                  <a16:creationId xmlns:a16="http://schemas.microsoft.com/office/drawing/2014/main" id="{F22FA646-E06E-40C8-8D9B-EE1140E6A28B}"/>
                </a:ext>
              </a:extLst>
            </p:cNvPr>
            <p:cNvCxnSpPr/>
            <p:nvPr/>
          </p:nvCxnSpPr>
          <p:spPr>
            <a:xfrm>
              <a:off x="13033" y="2914"/>
              <a:ext cx="1620" cy="1051"/>
            </a:xfrm>
            <a:prstGeom prst="bentConnector4">
              <a:avLst>
                <a:gd name="adj1" fmla="val 17839"/>
                <a:gd name="adj2" fmla="val 116175"/>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B19957B1-EBFA-45EB-91FA-6B5B01B9F68D}"/>
                </a:ext>
              </a:extLst>
            </p:cNvPr>
            <p:cNvCxnSpPr/>
            <p:nvPr/>
          </p:nvCxnSpPr>
          <p:spPr>
            <a:xfrm>
              <a:off x="14700" y="4281"/>
              <a:ext cx="3" cy="524"/>
            </a:xfrm>
            <a:prstGeom prst="straightConnector1">
              <a:avLst/>
            </a:prstGeom>
            <a:ln w="12700">
              <a:prstDash val="lgDash"/>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6E2742B1-7997-43E1-8B90-7F5765885890}"/>
                </a:ext>
              </a:extLst>
            </p:cNvPr>
            <p:cNvCxnSpPr/>
            <p:nvPr/>
          </p:nvCxnSpPr>
          <p:spPr>
            <a:xfrm>
              <a:off x="15725" y="4286"/>
              <a:ext cx="3" cy="524"/>
            </a:xfrm>
            <a:prstGeom prst="straightConnector1">
              <a:avLst/>
            </a:prstGeom>
            <a:ln w="12700">
              <a:prstDash val="lgDash"/>
              <a:tailEnd type="arrow"/>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127C4814-A9F1-4ED0-83FB-0522B1455821}"/>
                </a:ext>
              </a:extLst>
            </p:cNvPr>
            <p:cNvCxnSpPr/>
            <p:nvPr/>
          </p:nvCxnSpPr>
          <p:spPr>
            <a:xfrm>
              <a:off x="13775" y="4281"/>
              <a:ext cx="1965" cy="0"/>
            </a:xfrm>
            <a:prstGeom prst="line">
              <a:avLst/>
            </a:prstGeom>
            <a:ln w="15875" cmpd="sng">
              <a:solidFill>
                <a:schemeClr val="accent1"/>
              </a:solidFill>
              <a:prstDash val="dashDot"/>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8F002B4A-AF10-41BC-8519-D6DD6E9D7081}"/>
                </a:ext>
              </a:extLst>
            </p:cNvPr>
            <p:cNvCxnSpPr/>
            <p:nvPr/>
          </p:nvCxnSpPr>
          <p:spPr>
            <a:xfrm flipV="1">
              <a:off x="13141" y="3417"/>
              <a:ext cx="631" cy="14"/>
            </a:xfrm>
            <a:prstGeom prst="line">
              <a:avLst/>
            </a:prstGeom>
            <a:ln w="15875">
              <a:prstDash val="dashDot"/>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F1A2D915-F2AB-4944-BBD5-7A74CB5C0373}"/>
                </a:ext>
              </a:extLst>
            </p:cNvPr>
            <p:cNvCxnSpPr/>
            <p:nvPr/>
          </p:nvCxnSpPr>
          <p:spPr>
            <a:xfrm>
              <a:off x="13787" y="3417"/>
              <a:ext cx="0" cy="865"/>
            </a:xfrm>
            <a:prstGeom prst="line">
              <a:avLst/>
            </a:prstGeom>
            <a:ln w="15875">
              <a:prstDash val="dashDot"/>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CC17B46B-116C-4F73-9C48-50E2F170E67F}"/>
                </a:ext>
              </a:extLst>
            </p:cNvPr>
            <p:cNvCxnSpPr>
              <a:stCxn id="175" idx="3"/>
              <a:endCxn id="74" idx="1"/>
            </p:cNvCxnSpPr>
            <p:nvPr/>
          </p:nvCxnSpPr>
          <p:spPr>
            <a:xfrm flipV="1">
              <a:off x="13210" y="5698"/>
              <a:ext cx="812" cy="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 name="肘形连接符 243">
              <a:extLst>
                <a:ext uri="{FF2B5EF4-FFF2-40B4-BE49-F238E27FC236}">
                  <a16:creationId xmlns:a16="http://schemas.microsoft.com/office/drawing/2014/main" id="{6C8298D7-D662-4657-BC36-BD241EB7F511}"/>
                </a:ext>
              </a:extLst>
            </p:cNvPr>
            <p:cNvCxnSpPr/>
            <p:nvPr/>
          </p:nvCxnSpPr>
          <p:spPr>
            <a:xfrm>
              <a:off x="12454" y="6326"/>
              <a:ext cx="1511" cy="299"/>
            </a:xfrm>
            <a:prstGeom prst="bentConnector3">
              <a:avLst>
                <a:gd name="adj1" fmla="val 0"/>
              </a:avLst>
            </a:prstGeom>
            <a:ln>
              <a:tailEnd type="arrow"/>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CB105990-31B2-4825-BDA2-8B83B8912EC9}"/>
                </a:ext>
              </a:extLst>
            </p:cNvPr>
            <p:cNvSpPr txBox="1"/>
            <p:nvPr/>
          </p:nvSpPr>
          <p:spPr>
            <a:xfrm>
              <a:off x="13151" y="5110"/>
              <a:ext cx="930" cy="628"/>
            </a:xfrm>
            <a:prstGeom prst="rect">
              <a:avLst/>
            </a:prstGeom>
            <a:noFill/>
          </p:spPr>
          <p:txBody>
            <a:bodyPr wrap="square" rtlCol="0">
              <a:spAutoFit/>
            </a:bodyPr>
            <a:lstStyle/>
            <a:p>
              <a:pPr algn="ctr"/>
              <a:r>
                <a:rPr lang="zh-CN" altLang="en-US" sz="1000"/>
                <a:t>根据</a:t>
              </a:r>
              <a:r>
                <a:rPr lang="en-US" altLang="zh-CN" sz="1000"/>
                <a:t>OS</a:t>
              </a:r>
            </a:p>
            <a:p>
              <a:pPr algn="ctr"/>
              <a:r>
                <a:rPr lang="zh-CN" altLang="en-US" sz="1000"/>
                <a:t>排序</a:t>
              </a:r>
            </a:p>
          </p:txBody>
        </p:sp>
        <p:sp>
          <p:nvSpPr>
            <p:cNvPr id="52" name="文本框 51">
              <a:extLst>
                <a:ext uri="{FF2B5EF4-FFF2-40B4-BE49-F238E27FC236}">
                  <a16:creationId xmlns:a16="http://schemas.microsoft.com/office/drawing/2014/main" id="{9AF9AB52-5B9D-46AB-A7DC-2803933C9A1A}"/>
                </a:ext>
              </a:extLst>
            </p:cNvPr>
            <p:cNvSpPr txBox="1"/>
            <p:nvPr/>
          </p:nvSpPr>
          <p:spPr>
            <a:xfrm>
              <a:off x="12341" y="6290"/>
              <a:ext cx="1703" cy="386"/>
            </a:xfrm>
            <a:prstGeom prst="rect">
              <a:avLst/>
            </a:prstGeom>
            <a:noFill/>
          </p:spPr>
          <p:txBody>
            <a:bodyPr wrap="square" rtlCol="0">
              <a:spAutoFit/>
            </a:bodyPr>
            <a:lstStyle/>
            <a:p>
              <a:pPr algn="ctr"/>
              <a:r>
                <a:rPr lang="zh-CN" altLang="en-US" sz="1000"/>
                <a:t>根据</a:t>
              </a:r>
              <a:r>
                <a:rPr lang="en-US" altLang="zh-CN" sz="1000"/>
                <a:t>OS</a:t>
              </a:r>
              <a:r>
                <a:rPr lang="zh-CN" altLang="en-US" sz="1000"/>
                <a:t>排序</a:t>
              </a:r>
            </a:p>
          </p:txBody>
        </p:sp>
        <p:sp>
          <p:nvSpPr>
            <p:cNvPr id="53" name="文本框 52">
              <a:extLst>
                <a:ext uri="{FF2B5EF4-FFF2-40B4-BE49-F238E27FC236}">
                  <a16:creationId xmlns:a16="http://schemas.microsoft.com/office/drawing/2014/main" id="{5DEDE28F-CB3A-40E1-8B00-E1C09BDBADA4}"/>
                </a:ext>
              </a:extLst>
            </p:cNvPr>
            <p:cNvSpPr txBox="1"/>
            <p:nvPr/>
          </p:nvSpPr>
          <p:spPr>
            <a:xfrm>
              <a:off x="11772" y="6524"/>
              <a:ext cx="826" cy="386"/>
            </a:xfrm>
            <a:prstGeom prst="rect">
              <a:avLst/>
            </a:prstGeom>
            <a:noFill/>
          </p:spPr>
          <p:txBody>
            <a:bodyPr wrap="square" rtlCol="0">
              <a:spAutoFit/>
            </a:bodyPr>
            <a:lstStyle/>
            <a:p>
              <a:pPr algn="l"/>
              <a:r>
                <a:rPr lang="en-US" altLang="zh-CN" sz="1000" b="1"/>
                <a:t>...</a:t>
              </a:r>
            </a:p>
          </p:txBody>
        </p:sp>
        <p:grpSp>
          <p:nvGrpSpPr>
            <p:cNvPr id="54" name="组合 53">
              <a:extLst>
                <a:ext uri="{FF2B5EF4-FFF2-40B4-BE49-F238E27FC236}">
                  <a16:creationId xmlns:a16="http://schemas.microsoft.com/office/drawing/2014/main" id="{F4091915-65D5-44A3-94AC-49FDCC716071}"/>
                </a:ext>
              </a:extLst>
            </p:cNvPr>
            <p:cNvGrpSpPr/>
            <p:nvPr/>
          </p:nvGrpSpPr>
          <p:grpSpPr>
            <a:xfrm>
              <a:off x="13156" y="7050"/>
              <a:ext cx="930" cy="628"/>
              <a:chOff x="13156" y="7050"/>
              <a:chExt cx="930" cy="628"/>
            </a:xfrm>
          </p:grpSpPr>
          <p:cxnSp>
            <p:nvCxnSpPr>
              <p:cNvPr id="62" name="直接箭头连接符 61">
                <a:extLst>
                  <a:ext uri="{FF2B5EF4-FFF2-40B4-BE49-F238E27FC236}">
                    <a16:creationId xmlns:a16="http://schemas.microsoft.com/office/drawing/2014/main" id="{7D0B124C-09EB-44DD-9A24-C12CC61090D0}"/>
                  </a:ext>
                </a:extLst>
              </p:cNvPr>
              <p:cNvCxnSpPr/>
              <p:nvPr/>
            </p:nvCxnSpPr>
            <p:spPr>
              <a:xfrm flipV="1">
                <a:off x="13215" y="7623"/>
                <a:ext cx="812" cy="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ED110EB4-1E78-40DB-ABCE-C14E2EBC4451}"/>
                  </a:ext>
                </a:extLst>
              </p:cNvPr>
              <p:cNvSpPr txBox="1"/>
              <p:nvPr/>
            </p:nvSpPr>
            <p:spPr>
              <a:xfrm>
                <a:off x="13156" y="7050"/>
                <a:ext cx="930" cy="628"/>
              </a:xfrm>
              <a:prstGeom prst="rect">
                <a:avLst/>
              </a:prstGeom>
              <a:noFill/>
            </p:spPr>
            <p:txBody>
              <a:bodyPr wrap="square" rtlCol="0">
                <a:spAutoFit/>
              </a:bodyPr>
              <a:lstStyle/>
              <a:p>
                <a:pPr algn="ctr"/>
                <a:r>
                  <a:rPr lang="zh-CN" altLang="en-US" sz="1000"/>
                  <a:t>根据</a:t>
                </a:r>
                <a:r>
                  <a:rPr lang="en-US" altLang="zh-CN" sz="1000"/>
                  <a:t>OS</a:t>
                </a:r>
              </a:p>
              <a:p>
                <a:pPr algn="ctr"/>
                <a:r>
                  <a:rPr lang="zh-CN" altLang="en-US" sz="1000"/>
                  <a:t>排序</a:t>
                </a:r>
              </a:p>
            </p:txBody>
          </p:sp>
        </p:grpSp>
        <p:grpSp>
          <p:nvGrpSpPr>
            <p:cNvPr id="55" name="组合 54">
              <a:extLst>
                <a:ext uri="{FF2B5EF4-FFF2-40B4-BE49-F238E27FC236}">
                  <a16:creationId xmlns:a16="http://schemas.microsoft.com/office/drawing/2014/main" id="{0F037099-9D09-4427-9123-B4A9DF7C0150}"/>
                </a:ext>
              </a:extLst>
            </p:cNvPr>
            <p:cNvGrpSpPr/>
            <p:nvPr/>
          </p:nvGrpSpPr>
          <p:grpSpPr>
            <a:xfrm>
              <a:off x="13151" y="8954"/>
              <a:ext cx="930" cy="628"/>
              <a:chOff x="13156" y="7050"/>
              <a:chExt cx="930" cy="628"/>
            </a:xfrm>
          </p:grpSpPr>
          <p:cxnSp>
            <p:nvCxnSpPr>
              <p:cNvPr id="60" name="直接箭头连接符 59">
                <a:extLst>
                  <a:ext uri="{FF2B5EF4-FFF2-40B4-BE49-F238E27FC236}">
                    <a16:creationId xmlns:a16="http://schemas.microsoft.com/office/drawing/2014/main" id="{197069FB-F872-43FE-99ED-3F96A3E6F461}"/>
                  </a:ext>
                </a:extLst>
              </p:cNvPr>
              <p:cNvCxnSpPr/>
              <p:nvPr/>
            </p:nvCxnSpPr>
            <p:spPr>
              <a:xfrm flipV="1">
                <a:off x="13215" y="7623"/>
                <a:ext cx="812" cy="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D6444034-CA72-4BA9-B0B2-01D7ED67E464}"/>
                  </a:ext>
                </a:extLst>
              </p:cNvPr>
              <p:cNvSpPr txBox="1"/>
              <p:nvPr/>
            </p:nvSpPr>
            <p:spPr>
              <a:xfrm>
                <a:off x="13156" y="7050"/>
                <a:ext cx="930" cy="628"/>
              </a:xfrm>
              <a:prstGeom prst="rect">
                <a:avLst/>
              </a:prstGeom>
              <a:noFill/>
            </p:spPr>
            <p:txBody>
              <a:bodyPr wrap="square" rtlCol="0">
                <a:spAutoFit/>
              </a:bodyPr>
              <a:lstStyle/>
              <a:p>
                <a:pPr algn="ctr"/>
                <a:r>
                  <a:rPr lang="zh-CN" altLang="en-US" sz="1000"/>
                  <a:t>根据</a:t>
                </a:r>
                <a:r>
                  <a:rPr lang="en-US" altLang="zh-CN" sz="1000"/>
                  <a:t>OS</a:t>
                </a:r>
              </a:p>
              <a:p>
                <a:pPr algn="ctr"/>
                <a:r>
                  <a:rPr lang="zh-CN" altLang="en-US" sz="1000"/>
                  <a:t>排序</a:t>
                </a:r>
              </a:p>
            </p:txBody>
          </p:sp>
        </p:grpSp>
        <p:cxnSp>
          <p:nvCxnSpPr>
            <p:cNvPr id="56" name="肘形连接符 253">
              <a:extLst>
                <a:ext uri="{FF2B5EF4-FFF2-40B4-BE49-F238E27FC236}">
                  <a16:creationId xmlns:a16="http://schemas.microsoft.com/office/drawing/2014/main" id="{8F436A67-B918-46D3-8269-AB0CCF2A229A}"/>
                </a:ext>
              </a:extLst>
            </p:cNvPr>
            <p:cNvCxnSpPr/>
            <p:nvPr/>
          </p:nvCxnSpPr>
          <p:spPr>
            <a:xfrm>
              <a:off x="12504" y="8266"/>
              <a:ext cx="1511" cy="299"/>
            </a:xfrm>
            <a:prstGeom prst="bentConnector3">
              <a:avLst>
                <a:gd name="adj1" fmla="val 0"/>
              </a:avLst>
            </a:prstGeom>
            <a:ln>
              <a:tailEnd type="arrow"/>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35A555D3-AC5E-4467-95DC-39F6A32E1156}"/>
                </a:ext>
              </a:extLst>
            </p:cNvPr>
            <p:cNvSpPr txBox="1"/>
            <p:nvPr/>
          </p:nvSpPr>
          <p:spPr>
            <a:xfrm>
              <a:off x="12391" y="8230"/>
              <a:ext cx="1703" cy="386"/>
            </a:xfrm>
            <a:prstGeom prst="rect">
              <a:avLst/>
            </a:prstGeom>
            <a:noFill/>
          </p:spPr>
          <p:txBody>
            <a:bodyPr wrap="square" rtlCol="0">
              <a:spAutoFit/>
            </a:bodyPr>
            <a:lstStyle/>
            <a:p>
              <a:pPr algn="ctr"/>
              <a:r>
                <a:rPr lang="zh-CN" altLang="en-US" sz="1000"/>
                <a:t>根据</a:t>
              </a:r>
              <a:r>
                <a:rPr lang="en-US" altLang="zh-CN" sz="1000"/>
                <a:t>OS</a:t>
              </a:r>
              <a:r>
                <a:rPr lang="zh-CN" altLang="en-US" sz="1000"/>
                <a:t>排序</a:t>
              </a:r>
            </a:p>
          </p:txBody>
        </p:sp>
        <p:cxnSp>
          <p:nvCxnSpPr>
            <p:cNvPr id="58" name="肘形连接符 255">
              <a:extLst>
                <a:ext uri="{FF2B5EF4-FFF2-40B4-BE49-F238E27FC236}">
                  <a16:creationId xmlns:a16="http://schemas.microsoft.com/office/drawing/2014/main" id="{FE8EDFF2-4B7B-4FFB-A445-591D9E6BC843}"/>
                </a:ext>
              </a:extLst>
            </p:cNvPr>
            <p:cNvCxnSpPr/>
            <p:nvPr/>
          </p:nvCxnSpPr>
          <p:spPr>
            <a:xfrm>
              <a:off x="12510" y="10198"/>
              <a:ext cx="1511" cy="299"/>
            </a:xfrm>
            <a:prstGeom prst="bentConnector3">
              <a:avLst>
                <a:gd name="adj1" fmla="val 0"/>
              </a:avLst>
            </a:prstGeom>
            <a:ln>
              <a:tailEnd type="arrow"/>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C062E422-8968-4227-950F-5743E1471766}"/>
                </a:ext>
              </a:extLst>
            </p:cNvPr>
            <p:cNvSpPr txBox="1"/>
            <p:nvPr/>
          </p:nvSpPr>
          <p:spPr>
            <a:xfrm>
              <a:off x="12582" y="10154"/>
              <a:ext cx="1383" cy="386"/>
            </a:xfrm>
            <a:prstGeom prst="rect">
              <a:avLst/>
            </a:prstGeom>
            <a:noFill/>
          </p:spPr>
          <p:txBody>
            <a:bodyPr wrap="square" rtlCol="0">
              <a:spAutoFit/>
            </a:bodyPr>
            <a:lstStyle/>
            <a:p>
              <a:pPr algn="ctr"/>
              <a:r>
                <a:rPr lang="zh-CN" altLang="en-US" sz="1000"/>
                <a:t>根据</a:t>
              </a:r>
              <a:r>
                <a:rPr lang="en-US" altLang="zh-CN" sz="1000"/>
                <a:t>OS</a:t>
              </a:r>
              <a:r>
                <a:rPr lang="zh-CN" altLang="en-US" sz="1000"/>
                <a:t>排序</a:t>
              </a:r>
            </a:p>
          </p:txBody>
        </p:sp>
      </p:grpSp>
      <p:sp>
        <p:nvSpPr>
          <p:cNvPr id="179" name="Rectangle 5">
            <a:extLst>
              <a:ext uri="{FF2B5EF4-FFF2-40B4-BE49-F238E27FC236}">
                <a16:creationId xmlns:a16="http://schemas.microsoft.com/office/drawing/2014/main" id="{F4C72B03-025C-406C-B3B3-E13191D4C19B}"/>
              </a:ext>
            </a:extLst>
          </p:cNvPr>
          <p:cNvSpPr/>
          <p:nvPr/>
        </p:nvSpPr>
        <p:spPr>
          <a:xfrm>
            <a:off x="8719251" y="594824"/>
            <a:ext cx="1396536" cy="276999"/>
          </a:xfrm>
          <a:prstGeom prst="rect">
            <a:avLst/>
          </a:prstGeom>
        </p:spPr>
        <p:txBody>
          <a:bodyPr wrap="none">
            <a:spAutoFit/>
          </a:bodyPr>
          <a:lstStyle/>
          <a:p>
            <a:r>
              <a:rPr lang="en-US" altLang="zh-CN" sz="1200" dirty="0" err="1">
                <a:latin typeface="微软雅黑" panose="020B0503020204020204" charset="-122"/>
                <a:ea typeface="微软雅黑" panose="020B0503020204020204" charset="-122"/>
              </a:rPr>
              <a:t>TripleBit</a:t>
            </a:r>
            <a:r>
              <a:rPr lang="zh-CN" altLang="en-US" sz="1200" dirty="0">
                <a:latin typeface="微软雅黑" panose="020B0503020204020204" charset="-122"/>
                <a:ea typeface="微软雅黑" panose="020B0503020204020204" charset="-122"/>
              </a:rPr>
              <a:t>存储结构</a:t>
            </a:r>
            <a:endParaRPr lang="en-US" sz="1200" dirty="0">
              <a:latin typeface="微软雅黑" panose="020B0503020204020204" charset="-122"/>
              <a:ea typeface="微软雅黑" panose="020B0503020204020204" charset="-122"/>
            </a:endParaRPr>
          </a:p>
        </p:txBody>
      </p:sp>
      <p:sp>
        <p:nvSpPr>
          <p:cNvPr id="4" name="灯片编号占位符 3">
            <a:extLst>
              <a:ext uri="{FF2B5EF4-FFF2-40B4-BE49-F238E27FC236}">
                <a16:creationId xmlns:a16="http://schemas.microsoft.com/office/drawing/2014/main" id="{2BCC53FE-4EF6-8346-97D1-7265D46C3951}"/>
              </a:ext>
            </a:extLst>
          </p:cNvPr>
          <p:cNvSpPr>
            <a:spLocks noGrp="1"/>
          </p:cNvSpPr>
          <p:nvPr>
            <p:ph type="sldNum" sz="quarter" idx="12"/>
          </p:nvPr>
        </p:nvSpPr>
        <p:spPr/>
        <p:txBody>
          <a:bodyPr/>
          <a:lstStyle/>
          <a:p>
            <a:fld id="{B13F0FA4-29F4-4B1D-A16B-0D7169EBD889}" type="slidenum">
              <a:rPr lang="en-US" smtClean="0"/>
              <a:t>55</a:t>
            </a:fld>
            <a:endParaRPr lang="en-US" dirty="0"/>
          </a:p>
        </p:txBody>
      </p:sp>
    </p:spTree>
    <p:extLst>
      <p:ext uri="{BB962C8B-B14F-4D97-AF65-F5344CB8AC3E}">
        <p14:creationId xmlns:p14="http://schemas.microsoft.com/office/powerpoint/2010/main" val="16840181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1C80B-B00A-43C9-A58E-1905FAFDEC44}"/>
              </a:ext>
            </a:extLst>
          </p:cNvPr>
          <p:cNvSpPr>
            <a:spLocks noGrp="1"/>
          </p:cNvSpPr>
          <p:nvPr>
            <p:ph type="title"/>
          </p:nvPr>
        </p:nvSpPr>
        <p:spPr/>
        <p:txBody>
          <a:bodyPr/>
          <a:lstStyle/>
          <a:p>
            <a:r>
              <a:rPr lang="en-US" altLang="zh-CN" dirty="0"/>
              <a:t>3.3 </a:t>
            </a:r>
            <a:r>
              <a:rPr lang="zh-CN" altLang="en-US" dirty="0"/>
              <a:t>大数据的组织管理模式</a:t>
            </a:r>
            <a:endParaRPr lang="en-US" dirty="0"/>
          </a:p>
        </p:txBody>
      </p:sp>
      <p:sp>
        <p:nvSpPr>
          <p:cNvPr id="3" name="Content Placeholder 2">
            <a:extLst>
              <a:ext uri="{FF2B5EF4-FFF2-40B4-BE49-F238E27FC236}">
                <a16:creationId xmlns:a16="http://schemas.microsoft.com/office/drawing/2014/main" id="{79E183B5-57D9-407C-A62C-5D73EC35C6D4}"/>
              </a:ext>
            </a:extLst>
          </p:cNvPr>
          <p:cNvSpPr>
            <a:spLocks noGrp="1"/>
          </p:cNvSpPr>
          <p:nvPr>
            <p:ph idx="1"/>
          </p:nvPr>
        </p:nvSpPr>
        <p:spPr/>
        <p:txBody>
          <a:bodyPr/>
          <a:lstStyle/>
          <a:p>
            <a:r>
              <a:rPr lang="zh-CN" altLang="en-US" dirty="0"/>
              <a:t>查询语言</a:t>
            </a:r>
            <a:endParaRPr lang="en-US" altLang="zh-CN" dirty="0"/>
          </a:p>
          <a:p>
            <a:pPr lvl="1"/>
            <a:r>
              <a:rPr lang="zh-CN" altLang="en-US" dirty="0"/>
              <a:t>多种图数据查询语言：</a:t>
            </a:r>
            <a:r>
              <a:rPr lang="en-US" altLang="zh-CN" dirty="0"/>
              <a:t>RQL</a:t>
            </a:r>
            <a:r>
              <a:rPr lang="zh-CN" altLang="en-US" dirty="0"/>
              <a:t>、</a:t>
            </a:r>
            <a:r>
              <a:rPr lang="en-US" altLang="zh-CN" dirty="0" err="1"/>
              <a:t>SeRQL</a:t>
            </a:r>
            <a:r>
              <a:rPr lang="zh-CN" altLang="en-US" dirty="0"/>
              <a:t>、</a:t>
            </a:r>
            <a:r>
              <a:rPr lang="en-US" altLang="zh-CN" dirty="0" err="1"/>
              <a:t>nSPARQL</a:t>
            </a:r>
            <a:r>
              <a:rPr lang="zh-CN" altLang="en-US" dirty="0"/>
              <a:t>、</a:t>
            </a:r>
            <a:r>
              <a:rPr lang="en-US" altLang="zh-CN" dirty="0"/>
              <a:t>SPARQL</a:t>
            </a:r>
            <a:r>
              <a:rPr lang="zh-CN" altLang="en-US" dirty="0"/>
              <a:t>等</a:t>
            </a:r>
            <a:endParaRPr lang="en-US" altLang="zh-CN" dirty="0"/>
          </a:p>
          <a:p>
            <a:pPr lvl="1"/>
            <a:r>
              <a:rPr lang="zh-CN" altLang="en-US" dirty="0"/>
              <a:t>语法与</a:t>
            </a:r>
            <a:r>
              <a:rPr lang="en-US" altLang="zh-CN" dirty="0"/>
              <a:t>SQL</a:t>
            </a:r>
            <a:r>
              <a:rPr lang="zh-CN" altLang="en-US" dirty="0"/>
              <a:t>语法类似，可以像</a:t>
            </a:r>
            <a:r>
              <a:rPr lang="en-US" altLang="zh-CN" dirty="0"/>
              <a:t>SQL</a:t>
            </a:r>
            <a:r>
              <a:rPr lang="zh-CN" altLang="en-US" dirty="0"/>
              <a:t>一样，支持查询特定实体的属性值</a:t>
            </a:r>
            <a:endParaRPr lang="en-US" altLang="zh-CN" dirty="0"/>
          </a:p>
          <a:p>
            <a:pPr lvl="1"/>
            <a:r>
              <a:rPr lang="en-US" altLang="zh-CN" dirty="0" err="1"/>
              <a:t>SeRQL</a:t>
            </a:r>
            <a:r>
              <a:rPr lang="zh-CN" altLang="en-US" dirty="0"/>
              <a:t>是</a:t>
            </a:r>
            <a:r>
              <a:rPr lang="en-US" altLang="zh-CN" dirty="0"/>
              <a:t>Sesame</a:t>
            </a:r>
            <a:r>
              <a:rPr lang="zh-CN" altLang="en-US" dirty="0"/>
              <a:t>使用的一种查询语言，类似</a:t>
            </a:r>
            <a:r>
              <a:rPr lang="en-US" altLang="zh-CN" dirty="0"/>
              <a:t>XPath</a:t>
            </a:r>
            <a:r>
              <a:rPr lang="zh-CN" altLang="en-US" dirty="0"/>
              <a:t>方式，适合在</a:t>
            </a:r>
            <a:r>
              <a:rPr lang="en-US" altLang="zh-CN" dirty="0"/>
              <a:t>RDF</a:t>
            </a:r>
            <a:r>
              <a:rPr lang="zh-CN" altLang="en-US" dirty="0"/>
              <a:t>数据中挖掘出特定路径上的三元组</a:t>
            </a:r>
            <a:endParaRPr lang="en-US" altLang="zh-CN" dirty="0"/>
          </a:p>
          <a:p>
            <a:pPr lvl="1"/>
            <a:r>
              <a:rPr lang="en-US" altLang="zh-CN" dirty="0"/>
              <a:t>SPARQL</a:t>
            </a:r>
            <a:r>
              <a:rPr lang="zh-CN" altLang="en-US" dirty="0"/>
              <a:t>是</a:t>
            </a:r>
            <a:r>
              <a:rPr lang="en-US" altLang="zh-CN" dirty="0"/>
              <a:t>W3C</a:t>
            </a:r>
            <a:r>
              <a:rPr lang="zh-CN" altLang="en-US" dirty="0"/>
              <a:t>推荐的</a:t>
            </a:r>
            <a:r>
              <a:rPr lang="en-US" altLang="zh-CN" dirty="0"/>
              <a:t>RDF</a:t>
            </a:r>
            <a:r>
              <a:rPr lang="zh-CN" altLang="en-US" dirty="0"/>
              <a:t>图数据标准查询语言</a:t>
            </a:r>
            <a:endParaRPr lang="en-US" altLang="zh-CN" dirty="0"/>
          </a:p>
          <a:p>
            <a:pPr lvl="1"/>
            <a:endParaRPr lang="en-US" dirty="0"/>
          </a:p>
        </p:txBody>
      </p:sp>
      <p:sp>
        <p:nvSpPr>
          <p:cNvPr id="4" name="灯片编号占位符 3">
            <a:extLst>
              <a:ext uri="{FF2B5EF4-FFF2-40B4-BE49-F238E27FC236}">
                <a16:creationId xmlns:a16="http://schemas.microsoft.com/office/drawing/2014/main" id="{D265E5AD-9715-8040-8905-A893A103AF93}"/>
              </a:ext>
            </a:extLst>
          </p:cNvPr>
          <p:cNvSpPr>
            <a:spLocks noGrp="1"/>
          </p:cNvSpPr>
          <p:nvPr>
            <p:ph type="sldNum" sz="quarter" idx="12"/>
          </p:nvPr>
        </p:nvSpPr>
        <p:spPr/>
        <p:txBody>
          <a:bodyPr/>
          <a:lstStyle/>
          <a:p>
            <a:fld id="{B13F0FA4-29F4-4B1D-A16B-0D7169EBD889}" type="slidenum">
              <a:rPr lang="en-US" smtClean="0"/>
              <a:t>56</a:t>
            </a:fld>
            <a:endParaRPr lang="en-US" dirty="0"/>
          </a:p>
        </p:txBody>
      </p:sp>
    </p:spTree>
    <p:extLst>
      <p:ext uri="{BB962C8B-B14F-4D97-AF65-F5344CB8AC3E}">
        <p14:creationId xmlns:p14="http://schemas.microsoft.com/office/powerpoint/2010/main" val="25717325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a:t>目    录</a:t>
            </a:r>
            <a:endParaRPr lang="en-US"/>
          </a:p>
        </p:txBody>
      </p:sp>
      <p:sp>
        <p:nvSpPr>
          <p:cNvPr id="3" name="Content Placeholder 2">
            <a:extLst>
              <a:ext uri="{FF2B5EF4-FFF2-40B4-BE49-F238E27FC236}">
                <a16:creationId xmlns:a16="http://schemas.microsoft.com/office/drawing/2014/main" id="{257E60E8-C24A-4ABE-A75A-68AD41EFD850}"/>
              </a:ext>
            </a:extLst>
          </p:cNvPr>
          <p:cNvSpPr>
            <a:spLocks noGrp="1"/>
          </p:cNvSpPr>
          <p:nvPr>
            <p:ph idx="1"/>
          </p:nvPr>
        </p:nvSpPr>
        <p:spPr/>
        <p:txBody>
          <a:bodyPr/>
          <a:lstStyle/>
          <a:p>
            <a:r>
              <a:rPr lang="en-US" altLang="zh-CN" dirty="0">
                <a:solidFill>
                  <a:schemeClr val="bg1">
                    <a:lumMod val="50000"/>
                  </a:schemeClr>
                </a:solidFill>
              </a:rPr>
              <a:t>3</a:t>
            </a:r>
            <a:r>
              <a:rPr lang="en-US" dirty="0">
                <a:solidFill>
                  <a:schemeClr val="bg1">
                    <a:lumMod val="50000"/>
                  </a:schemeClr>
                </a:solidFill>
              </a:rPr>
              <a:t>.1 </a:t>
            </a:r>
            <a:r>
              <a:rPr lang="zh-CN" altLang="en-US" dirty="0">
                <a:solidFill>
                  <a:schemeClr val="bg1">
                    <a:lumMod val="50000"/>
                  </a:schemeClr>
                </a:solidFill>
              </a:rPr>
              <a:t>大数据管理挑战</a:t>
            </a:r>
            <a:endParaRPr lang="en-US" altLang="zh-CN" dirty="0">
              <a:solidFill>
                <a:schemeClr val="bg1">
                  <a:lumMod val="50000"/>
                </a:schemeClr>
              </a:solidFill>
            </a:endParaRPr>
          </a:p>
          <a:p>
            <a:r>
              <a:rPr lang="en-US" altLang="zh-CN" dirty="0">
                <a:solidFill>
                  <a:schemeClr val="bg1">
                    <a:lumMod val="50000"/>
                  </a:schemeClr>
                </a:solidFill>
              </a:rPr>
              <a:t>3.2 </a:t>
            </a:r>
            <a:r>
              <a:rPr lang="zh-CN" altLang="en-US" dirty="0">
                <a:solidFill>
                  <a:schemeClr val="bg1">
                    <a:lumMod val="50000"/>
                  </a:schemeClr>
                </a:solidFill>
              </a:rPr>
              <a:t>大数据的划分</a:t>
            </a:r>
            <a:endParaRPr lang="en-US" altLang="zh-CN" dirty="0">
              <a:solidFill>
                <a:schemeClr val="bg1">
                  <a:lumMod val="50000"/>
                </a:schemeClr>
              </a:solidFill>
            </a:endParaRPr>
          </a:p>
          <a:p>
            <a:r>
              <a:rPr lang="en-US" altLang="zh-CN" dirty="0">
                <a:solidFill>
                  <a:schemeClr val="bg1">
                    <a:lumMod val="50000"/>
                  </a:schemeClr>
                </a:solidFill>
              </a:rPr>
              <a:t>3.3 </a:t>
            </a:r>
            <a:r>
              <a:rPr lang="zh-CN" altLang="en-US" dirty="0">
                <a:solidFill>
                  <a:schemeClr val="bg1">
                    <a:lumMod val="50000"/>
                  </a:schemeClr>
                </a:solidFill>
              </a:rPr>
              <a:t>大数据的组织管理模式</a:t>
            </a:r>
            <a:endParaRPr lang="en-US" altLang="zh-CN" dirty="0">
              <a:solidFill>
                <a:schemeClr val="bg1">
                  <a:lumMod val="50000"/>
                </a:schemeClr>
              </a:solidFill>
            </a:endParaRPr>
          </a:p>
          <a:p>
            <a:r>
              <a:rPr lang="en-US" altLang="zh-CN" dirty="0">
                <a:solidFill>
                  <a:srgbClr val="FF0000"/>
                </a:solidFill>
              </a:rPr>
              <a:t>3.4 </a:t>
            </a:r>
            <a:r>
              <a:rPr lang="zh-CN" altLang="en-US" dirty="0">
                <a:solidFill>
                  <a:srgbClr val="FF0000"/>
                </a:solidFill>
              </a:rPr>
              <a:t>大数据仓库系统</a:t>
            </a:r>
            <a:endParaRPr lang="en-US" altLang="zh-CN" dirty="0">
              <a:solidFill>
                <a:srgbClr val="FF0000"/>
              </a:solidFill>
            </a:endParaRPr>
          </a:p>
          <a:p>
            <a:pPr marL="0" indent="0">
              <a:buNone/>
            </a:pPr>
            <a:endParaRPr lang="en-US" dirty="0"/>
          </a:p>
        </p:txBody>
      </p:sp>
      <p:sp>
        <p:nvSpPr>
          <p:cNvPr id="4" name="灯片编号占位符 3">
            <a:extLst>
              <a:ext uri="{FF2B5EF4-FFF2-40B4-BE49-F238E27FC236}">
                <a16:creationId xmlns:a16="http://schemas.microsoft.com/office/drawing/2014/main" id="{9E6B0618-B781-FB4E-9FE1-6DB1A8C23AA2}"/>
              </a:ext>
            </a:extLst>
          </p:cNvPr>
          <p:cNvSpPr>
            <a:spLocks noGrp="1"/>
          </p:cNvSpPr>
          <p:nvPr>
            <p:ph type="sldNum" sz="quarter" idx="12"/>
          </p:nvPr>
        </p:nvSpPr>
        <p:spPr/>
        <p:txBody>
          <a:bodyPr/>
          <a:lstStyle/>
          <a:p>
            <a:fld id="{B13F0FA4-29F4-4B1D-A16B-0D7169EBD889}" type="slidenum">
              <a:rPr lang="en-US" smtClean="0"/>
              <a:t>57</a:t>
            </a:fld>
            <a:endParaRPr lang="en-US" dirty="0"/>
          </a:p>
        </p:txBody>
      </p:sp>
    </p:spTree>
    <p:extLst>
      <p:ext uri="{BB962C8B-B14F-4D97-AF65-F5344CB8AC3E}">
        <p14:creationId xmlns:p14="http://schemas.microsoft.com/office/powerpoint/2010/main" val="27496318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9D285-F442-4477-A868-BD4BCF96ADBC}"/>
              </a:ext>
            </a:extLst>
          </p:cNvPr>
          <p:cNvSpPr>
            <a:spLocks noGrp="1"/>
          </p:cNvSpPr>
          <p:nvPr>
            <p:ph type="title"/>
          </p:nvPr>
        </p:nvSpPr>
        <p:spPr/>
        <p:txBody>
          <a:bodyPr/>
          <a:lstStyle/>
          <a:p>
            <a:r>
              <a:rPr lang="en-US" dirty="0"/>
              <a:t>3.4</a:t>
            </a:r>
            <a:r>
              <a:rPr lang="zh-CN" altLang="en-US" dirty="0"/>
              <a:t> 大数据仓库系统</a:t>
            </a:r>
            <a:endParaRPr lang="en-US" dirty="0"/>
          </a:p>
        </p:txBody>
      </p:sp>
      <p:sp>
        <p:nvSpPr>
          <p:cNvPr id="3" name="Content Placeholder 2">
            <a:extLst>
              <a:ext uri="{FF2B5EF4-FFF2-40B4-BE49-F238E27FC236}">
                <a16:creationId xmlns:a16="http://schemas.microsoft.com/office/drawing/2014/main" id="{A32135BC-B438-4BF5-B558-E3A2867DAF78}"/>
              </a:ext>
            </a:extLst>
          </p:cNvPr>
          <p:cNvSpPr>
            <a:spLocks noGrp="1"/>
          </p:cNvSpPr>
          <p:nvPr>
            <p:ph idx="1"/>
          </p:nvPr>
        </p:nvSpPr>
        <p:spPr>
          <a:xfrm>
            <a:off x="655761" y="927270"/>
            <a:ext cx="10930269" cy="2090444"/>
          </a:xfrm>
        </p:spPr>
        <p:txBody>
          <a:bodyPr/>
          <a:lstStyle/>
          <a:p>
            <a:r>
              <a:rPr lang="zh-CN" altLang="en-US" dirty="0"/>
              <a:t>数据仓库</a:t>
            </a:r>
            <a:endParaRPr lang="en-US" altLang="zh-CN" dirty="0"/>
          </a:p>
          <a:p>
            <a:pPr lvl="1"/>
            <a:r>
              <a:rPr lang="zh-CN" altLang="en-US" dirty="0">
                <a:latin typeface="微软雅黑" panose="020B0503020204020204" pitchFamily="34" charset="-122"/>
              </a:rPr>
              <a:t>起源于</a:t>
            </a:r>
            <a:r>
              <a:rPr lang="en-US" altLang="zh-CN" dirty="0">
                <a:latin typeface="微软雅黑" panose="020B0503020204020204" pitchFamily="34" charset="-122"/>
              </a:rPr>
              <a:t>20</a:t>
            </a:r>
            <a:r>
              <a:rPr lang="zh-CN" altLang="en-US" dirty="0">
                <a:latin typeface="微软雅黑" panose="020B0503020204020204" pitchFamily="34" charset="-122"/>
              </a:rPr>
              <a:t>世纪</a:t>
            </a:r>
            <a:r>
              <a:rPr lang="en-US" altLang="zh-CN" dirty="0">
                <a:latin typeface="微软雅黑" panose="020B0503020204020204" pitchFamily="34" charset="-122"/>
              </a:rPr>
              <a:t>80</a:t>
            </a:r>
            <a:r>
              <a:rPr lang="zh-CN" altLang="en-US" dirty="0">
                <a:latin typeface="微软雅黑" panose="020B0503020204020204" pitchFamily="34" charset="-122"/>
              </a:rPr>
              <a:t>年代，为了对决策系统提供支持</a:t>
            </a:r>
            <a:endParaRPr lang="en-US" dirty="0">
              <a:latin typeface="微软雅黑" panose="020B0503020204020204" pitchFamily="34" charset="-122"/>
            </a:endParaRPr>
          </a:p>
          <a:p>
            <a:pPr lvl="1"/>
            <a:r>
              <a:rPr lang="zh-CN" altLang="en-US" dirty="0"/>
              <a:t>一种用于数据分析和汇报的系统，是商业智能的核心组件</a:t>
            </a:r>
            <a:endParaRPr lang="en-US" altLang="zh-CN" dirty="0"/>
          </a:p>
          <a:p>
            <a:pPr lvl="1"/>
            <a:r>
              <a:rPr lang="zh-CN" altLang="en-US" dirty="0"/>
              <a:t>分为</a:t>
            </a:r>
            <a:r>
              <a:rPr lang="en-US" altLang="zh-CN" dirty="0"/>
              <a:t>5</a:t>
            </a:r>
            <a:r>
              <a:rPr lang="zh-CN" altLang="en-US" dirty="0"/>
              <a:t>层：数据获取、数据集成、数据存储、数据分析、结果展示</a:t>
            </a:r>
            <a:endParaRPr lang="en-US" dirty="0"/>
          </a:p>
        </p:txBody>
      </p:sp>
      <p:sp>
        <p:nvSpPr>
          <p:cNvPr id="6" name="Rectangle 5">
            <a:extLst>
              <a:ext uri="{FF2B5EF4-FFF2-40B4-BE49-F238E27FC236}">
                <a16:creationId xmlns:a16="http://schemas.microsoft.com/office/drawing/2014/main" id="{A318D1F6-ADFB-406A-8E81-2D44047729CC}"/>
              </a:ext>
            </a:extLst>
          </p:cNvPr>
          <p:cNvSpPr/>
          <p:nvPr/>
        </p:nvSpPr>
        <p:spPr>
          <a:xfrm>
            <a:off x="473710" y="3335312"/>
            <a:ext cx="2602107" cy="2058577"/>
          </a:xfrm>
          <a:prstGeom prst="rect">
            <a:avLst/>
          </a:prstGeom>
        </p:spPr>
        <p:txBody>
          <a:bodyPr wrap="square">
            <a:spAutoFit/>
          </a:bodyPr>
          <a:lstStyle/>
          <a:p>
            <a:pPr>
              <a:lnSpc>
                <a:spcPct val="120000"/>
              </a:lnSpc>
            </a:pPr>
            <a:r>
              <a:rPr lang="zh-CN" altLang="en-US" dirty="0">
                <a:latin typeface="微软雅黑" panose="020B0503020204020204" pitchFamily="34" charset="-122"/>
                <a:ea typeface="微软雅黑" panose="020B0503020204020204" pitchFamily="34" charset="-122"/>
              </a:rPr>
              <a:t>比尔</a:t>
            </a:r>
            <a:r>
              <a:rPr lang="en-US" altLang="zh-CN" dirty="0">
                <a:latin typeface="Calibri" panose="020F0502020204030204" pitchFamily="34" charset="0"/>
                <a:ea typeface="微软雅黑" panose="020B0503020204020204" pitchFamily="34" charset="-122"/>
                <a:cs typeface="Calibri" panose="020F0502020204030204" pitchFamily="34" charset="0"/>
              </a:rPr>
              <a:t>•</a:t>
            </a:r>
            <a:r>
              <a:rPr lang="zh-CN" altLang="en-US" dirty="0">
                <a:latin typeface="微软雅黑" panose="020B0503020204020204" pitchFamily="34" charset="-122"/>
                <a:ea typeface="微软雅黑" panose="020B0503020204020204" pitchFamily="34" charset="-122"/>
              </a:rPr>
              <a:t>恩门</a:t>
            </a:r>
            <a:r>
              <a:rPr lang="en-US" altLang="zh-CN" dirty="0">
                <a:latin typeface="微软雅黑" panose="020B0503020204020204" pitchFamily="34" charset="-122"/>
                <a:ea typeface="微软雅黑" panose="020B0503020204020204" pitchFamily="34" charset="-122"/>
              </a:rPr>
              <a:t>(Bill </a:t>
            </a:r>
            <a:r>
              <a:rPr lang="en-US" altLang="zh-CN" dirty="0" err="1">
                <a:latin typeface="微软雅黑" panose="020B0503020204020204" pitchFamily="34" charset="-122"/>
                <a:ea typeface="微软雅黑" panose="020B0503020204020204" pitchFamily="34" charset="-122"/>
              </a:rPr>
              <a:t>Inmon</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：“数据仓库是一个用于</a:t>
            </a:r>
            <a:r>
              <a:rPr lang="zh-CN" altLang="en-US" b="1" dirty="0">
                <a:latin typeface="微软雅黑" panose="020B0503020204020204" pitchFamily="34" charset="-122"/>
                <a:ea typeface="微软雅黑" panose="020B0503020204020204" pitchFamily="34" charset="-122"/>
              </a:rPr>
              <a:t>支持决策</a:t>
            </a:r>
            <a:r>
              <a:rPr lang="zh-CN" altLang="en-US" dirty="0">
                <a:latin typeface="微软雅黑" panose="020B0503020204020204" pitchFamily="34" charset="-122"/>
                <a:ea typeface="微软雅黑" panose="020B0503020204020204" pitchFamily="34" charset="-122"/>
              </a:rPr>
              <a:t>的数据集合，这个集合面向主题的、集成的、相对稳定的以及包含历史变化的”</a:t>
            </a:r>
            <a:endParaRPr lang="en-US" dirty="0">
              <a:latin typeface="微软雅黑" panose="020B0503020204020204" pitchFamily="34" charset="-122"/>
              <a:ea typeface="微软雅黑" panose="020B0503020204020204" pitchFamily="34" charset="-122"/>
            </a:endParaRPr>
          </a:p>
        </p:txBody>
      </p:sp>
      <p:grpSp>
        <p:nvGrpSpPr>
          <p:cNvPr id="7" name="组合 6">
            <a:extLst>
              <a:ext uri="{FF2B5EF4-FFF2-40B4-BE49-F238E27FC236}">
                <a16:creationId xmlns:a16="http://schemas.microsoft.com/office/drawing/2014/main" id="{3A30F69B-3BD8-4FB6-9242-B478925B68E5}"/>
              </a:ext>
            </a:extLst>
          </p:cNvPr>
          <p:cNvGrpSpPr/>
          <p:nvPr/>
        </p:nvGrpSpPr>
        <p:grpSpPr>
          <a:xfrm>
            <a:off x="3494311" y="2733868"/>
            <a:ext cx="8543290" cy="4124131"/>
            <a:chOff x="5314" y="4031"/>
            <a:chExt cx="13454" cy="6698"/>
          </a:xfrm>
        </p:grpSpPr>
        <p:grpSp>
          <p:nvGrpSpPr>
            <p:cNvPr id="8" name="组合 7">
              <a:extLst>
                <a:ext uri="{FF2B5EF4-FFF2-40B4-BE49-F238E27FC236}">
                  <a16:creationId xmlns:a16="http://schemas.microsoft.com/office/drawing/2014/main" id="{8BF22489-F868-4111-BA3C-D10F7C87A2E8}"/>
                </a:ext>
              </a:extLst>
            </p:cNvPr>
            <p:cNvGrpSpPr/>
            <p:nvPr/>
          </p:nvGrpSpPr>
          <p:grpSpPr>
            <a:xfrm>
              <a:off x="5314" y="4169"/>
              <a:ext cx="13140" cy="6419"/>
              <a:chOff x="5314" y="4169"/>
              <a:chExt cx="13140" cy="6419"/>
            </a:xfrm>
          </p:grpSpPr>
          <p:cxnSp>
            <p:nvCxnSpPr>
              <p:cNvPr id="10" name="直接连接符 9">
                <a:extLst>
                  <a:ext uri="{FF2B5EF4-FFF2-40B4-BE49-F238E27FC236}">
                    <a16:creationId xmlns:a16="http://schemas.microsoft.com/office/drawing/2014/main" id="{BB481849-EF53-47B8-93F5-08025C7ADE7E}"/>
                  </a:ext>
                </a:extLst>
              </p:cNvPr>
              <p:cNvCxnSpPr/>
              <p:nvPr/>
            </p:nvCxnSpPr>
            <p:spPr>
              <a:xfrm>
                <a:off x="13107" y="4298"/>
                <a:ext cx="16" cy="6290"/>
              </a:xfrm>
              <a:prstGeom prst="line">
                <a:avLst/>
              </a:prstGeom>
              <a:ln w="12700"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6D6F69B2-591B-4933-BDDD-412EDDE22D5B}"/>
                  </a:ext>
                </a:extLst>
              </p:cNvPr>
              <p:cNvGrpSpPr/>
              <p:nvPr/>
            </p:nvGrpSpPr>
            <p:grpSpPr>
              <a:xfrm>
                <a:off x="5314" y="4169"/>
                <a:ext cx="13140" cy="6419"/>
                <a:chOff x="6083" y="4349"/>
                <a:chExt cx="12937" cy="6340"/>
              </a:xfrm>
            </p:grpSpPr>
            <p:grpSp>
              <p:nvGrpSpPr>
                <p:cNvPr id="12" name="组合 11">
                  <a:extLst>
                    <a:ext uri="{FF2B5EF4-FFF2-40B4-BE49-F238E27FC236}">
                      <a16:creationId xmlns:a16="http://schemas.microsoft.com/office/drawing/2014/main" id="{FEBB9868-AB21-4A84-979C-B1CDA9394153}"/>
                    </a:ext>
                  </a:extLst>
                </p:cNvPr>
                <p:cNvGrpSpPr/>
                <p:nvPr/>
              </p:nvGrpSpPr>
              <p:grpSpPr>
                <a:xfrm>
                  <a:off x="6083" y="5022"/>
                  <a:ext cx="2066" cy="5603"/>
                  <a:chOff x="10014" y="5120"/>
                  <a:chExt cx="2066" cy="5603"/>
                </a:xfrm>
              </p:grpSpPr>
              <p:pic>
                <p:nvPicPr>
                  <p:cNvPr id="63" name="图片 62" descr="C:/Users/ADMINI~1/AppData/Local/Temp/kaimatting/20200715222247/output_aiMatting_20200715222258.pngoutput_aiMatting_20200715222258">
                    <a:extLst>
                      <a:ext uri="{FF2B5EF4-FFF2-40B4-BE49-F238E27FC236}">
                        <a16:creationId xmlns:a16="http://schemas.microsoft.com/office/drawing/2014/main" id="{20466B73-B444-4F7A-8B12-59B1C5F6861E}"/>
                      </a:ext>
                    </a:extLst>
                  </p:cNvPr>
                  <p:cNvPicPr>
                    <a:picLocks noChangeAspect="1"/>
                  </p:cNvPicPr>
                  <p:nvPr/>
                </p:nvPicPr>
                <p:blipFill>
                  <a:blip r:embed="rId2"/>
                  <a:stretch>
                    <a:fillRect/>
                  </a:stretch>
                </p:blipFill>
                <p:spPr>
                  <a:xfrm>
                    <a:off x="10631" y="5120"/>
                    <a:ext cx="734" cy="883"/>
                  </a:xfrm>
                  <a:prstGeom prst="rect">
                    <a:avLst/>
                  </a:prstGeom>
                </p:spPr>
              </p:pic>
              <p:pic>
                <p:nvPicPr>
                  <p:cNvPr id="64" name="图片 63" descr="C:/Users/ADMINI~1/AppData/Local/Temp/kaimatting/20200715222247/output_aiMatting_20200715222258.pngoutput_aiMatting_20200715222258">
                    <a:extLst>
                      <a:ext uri="{FF2B5EF4-FFF2-40B4-BE49-F238E27FC236}">
                        <a16:creationId xmlns:a16="http://schemas.microsoft.com/office/drawing/2014/main" id="{90F13297-DA6A-49B4-B9D8-3B3AB55F38D4}"/>
                      </a:ext>
                    </a:extLst>
                  </p:cNvPr>
                  <p:cNvPicPr>
                    <a:picLocks noChangeAspect="1"/>
                  </p:cNvPicPr>
                  <p:nvPr/>
                </p:nvPicPr>
                <p:blipFill>
                  <a:blip r:embed="rId2"/>
                  <a:stretch>
                    <a:fillRect/>
                  </a:stretch>
                </p:blipFill>
                <p:spPr>
                  <a:xfrm>
                    <a:off x="10631" y="9362"/>
                    <a:ext cx="734" cy="883"/>
                  </a:xfrm>
                  <a:prstGeom prst="rect">
                    <a:avLst/>
                  </a:prstGeom>
                </p:spPr>
              </p:pic>
              <p:pic>
                <p:nvPicPr>
                  <p:cNvPr id="65" name="图片 64" descr="C:/Users/ADMINI~1/AppData/Local/Temp/kaimatting/20200715222247/output_aiMatting_20200715222258.pngoutput_aiMatting_20200715222258">
                    <a:extLst>
                      <a:ext uri="{FF2B5EF4-FFF2-40B4-BE49-F238E27FC236}">
                        <a16:creationId xmlns:a16="http://schemas.microsoft.com/office/drawing/2014/main" id="{5E2C39F8-CBF3-4A73-9D07-2AB77ECF3755}"/>
                      </a:ext>
                    </a:extLst>
                  </p:cNvPr>
                  <p:cNvPicPr>
                    <a:picLocks noChangeAspect="1"/>
                  </p:cNvPicPr>
                  <p:nvPr/>
                </p:nvPicPr>
                <p:blipFill>
                  <a:blip r:embed="rId2"/>
                  <a:stretch>
                    <a:fillRect/>
                  </a:stretch>
                </p:blipFill>
                <p:spPr>
                  <a:xfrm>
                    <a:off x="10631" y="7948"/>
                    <a:ext cx="734" cy="883"/>
                  </a:xfrm>
                  <a:prstGeom prst="rect">
                    <a:avLst/>
                  </a:prstGeom>
                </p:spPr>
              </p:pic>
              <p:pic>
                <p:nvPicPr>
                  <p:cNvPr id="66" name="图片 65" descr="C:/Users/ADMINI~1/AppData/Local/Temp/kaimatting/20200715222247/output_aiMatting_20200715222258.pngoutput_aiMatting_20200715222258">
                    <a:extLst>
                      <a:ext uri="{FF2B5EF4-FFF2-40B4-BE49-F238E27FC236}">
                        <a16:creationId xmlns:a16="http://schemas.microsoft.com/office/drawing/2014/main" id="{994A9D1F-3DD8-4BFE-A72A-7311A411744B}"/>
                      </a:ext>
                    </a:extLst>
                  </p:cNvPr>
                  <p:cNvPicPr>
                    <a:picLocks noChangeAspect="1"/>
                  </p:cNvPicPr>
                  <p:nvPr/>
                </p:nvPicPr>
                <p:blipFill>
                  <a:blip r:embed="rId2"/>
                  <a:stretch>
                    <a:fillRect/>
                  </a:stretch>
                </p:blipFill>
                <p:spPr>
                  <a:xfrm>
                    <a:off x="10631" y="6534"/>
                    <a:ext cx="734" cy="883"/>
                  </a:xfrm>
                  <a:prstGeom prst="rect">
                    <a:avLst/>
                  </a:prstGeom>
                </p:spPr>
              </p:pic>
              <p:sp>
                <p:nvSpPr>
                  <p:cNvPr id="67" name="文本框 66">
                    <a:extLst>
                      <a:ext uri="{FF2B5EF4-FFF2-40B4-BE49-F238E27FC236}">
                        <a16:creationId xmlns:a16="http://schemas.microsoft.com/office/drawing/2014/main" id="{B117342C-A9F0-4AF1-B0B1-23278227DAA9}"/>
                      </a:ext>
                    </a:extLst>
                  </p:cNvPr>
                  <p:cNvSpPr txBox="1"/>
                  <p:nvPr/>
                </p:nvSpPr>
                <p:spPr>
                  <a:xfrm>
                    <a:off x="10014" y="6003"/>
                    <a:ext cx="1968" cy="477"/>
                  </a:xfrm>
                  <a:prstGeom prst="rect">
                    <a:avLst/>
                  </a:prstGeom>
                  <a:noFill/>
                </p:spPr>
                <p:txBody>
                  <a:bodyPr wrap="square" rtlCol="0">
                    <a:spAutoFit/>
                  </a:bodyPr>
                  <a:lstStyle/>
                  <a:p>
                    <a:r>
                      <a:rPr lang="zh-CN" altLang="en-US" sz="1400"/>
                      <a:t>市场营销数据</a:t>
                    </a:r>
                  </a:p>
                </p:txBody>
              </p:sp>
              <p:sp>
                <p:nvSpPr>
                  <p:cNvPr id="68" name="文本框 67">
                    <a:extLst>
                      <a:ext uri="{FF2B5EF4-FFF2-40B4-BE49-F238E27FC236}">
                        <a16:creationId xmlns:a16="http://schemas.microsoft.com/office/drawing/2014/main" id="{D6C0ABD9-D863-46DC-868F-F974428DC0A9}"/>
                      </a:ext>
                    </a:extLst>
                  </p:cNvPr>
                  <p:cNvSpPr txBox="1"/>
                  <p:nvPr/>
                </p:nvSpPr>
                <p:spPr>
                  <a:xfrm>
                    <a:off x="10643" y="10246"/>
                    <a:ext cx="722" cy="477"/>
                  </a:xfrm>
                  <a:prstGeom prst="rect">
                    <a:avLst/>
                  </a:prstGeom>
                  <a:noFill/>
                </p:spPr>
                <p:txBody>
                  <a:bodyPr wrap="square" rtlCol="0">
                    <a:spAutoFit/>
                  </a:bodyPr>
                  <a:lstStyle/>
                  <a:p>
                    <a:r>
                      <a:rPr lang="en-US" altLang="zh-CN" sz="1400"/>
                      <a:t>ERP</a:t>
                    </a:r>
                  </a:p>
                </p:txBody>
              </p:sp>
              <p:sp>
                <p:nvSpPr>
                  <p:cNvPr id="69" name="文本框 68">
                    <a:extLst>
                      <a:ext uri="{FF2B5EF4-FFF2-40B4-BE49-F238E27FC236}">
                        <a16:creationId xmlns:a16="http://schemas.microsoft.com/office/drawing/2014/main" id="{DBB74A01-62D5-4C02-B18D-DBE1C6C01EFD}"/>
                      </a:ext>
                    </a:extLst>
                  </p:cNvPr>
                  <p:cNvSpPr txBox="1"/>
                  <p:nvPr/>
                </p:nvSpPr>
                <p:spPr>
                  <a:xfrm>
                    <a:off x="10014" y="8828"/>
                    <a:ext cx="1969" cy="477"/>
                  </a:xfrm>
                  <a:prstGeom prst="rect">
                    <a:avLst/>
                  </a:prstGeom>
                  <a:noFill/>
                </p:spPr>
                <p:txBody>
                  <a:bodyPr wrap="square" rtlCol="0">
                    <a:spAutoFit/>
                  </a:bodyPr>
                  <a:lstStyle/>
                  <a:p>
                    <a:r>
                      <a:rPr lang="zh-CN" altLang="en-US" sz="1400"/>
                      <a:t>人力资源数据</a:t>
                    </a:r>
                  </a:p>
                </p:txBody>
              </p:sp>
              <p:sp>
                <p:nvSpPr>
                  <p:cNvPr id="70" name="文本框 69">
                    <a:extLst>
                      <a:ext uri="{FF2B5EF4-FFF2-40B4-BE49-F238E27FC236}">
                        <a16:creationId xmlns:a16="http://schemas.microsoft.com/office/drawing/2014/main" id="{6C455BD2-EA44-4E14-81EC-31654FEA0F93}"/>
                      </a:ext>
                    </a:extLst>
                  </p:cNvPr>
                  <p:cNvSpPr txBox="1"/>
                  <p:nvPr/>
                </p:nvSpPr>
                <p:spPr>
                  <a:xfrm>
                    <a:off x="10294" y="7415"/>
                    <a:ext cx="1409" cy="477"/>
                  </a:xfrm>
                  <a:prstGeom prst="rect">
                    <a:avLst/>
                  </a:prstGeom>
                  <a:noFill/>
                </p:spPr>
                <p:txBody>
                  <a:bodyPr wrap="square" rtlCol="0">
                    <a:spAutoFit/>
                  </a:bodyPr>
                  <a:lstStyle/>
                  <a:p>
                    <a:r>
                      <a:rPr lang="zh-CN" altLang="en-US" sz="1400"/>
                      <a:t>销售数据</a:t>
                    </a:r>
                  </a:p>
                </p:txBody>
              </p:sp>
              <p:cxnSp>
                <p:nvCxnSpPr>
                  <p:cNvPr id="71" name="肘形连接符 16">
                    <a:extLst>
                      <a:ext uri="{FF2B5EF4-FFF2-40B4-BE49-F238E27FC236}">
                        <a16:creationId xmlns:a16="http://schemas.microsoft.com/office/drawing/2014/main" id="{9669898F-BB16-4178-9933-DB5817F7FD89}"/>
                      </a:ext>
                    </a:extLst>
                  </p:cNvPr>
                  <p:cNvCxnSpPr>
                    <a:stCxn id="63" idx="3"/>
                    <a:endCxn id="64" idx="3"/>
                  </p:cNvCxnSpPr>
                  <p:nvPr/>
                </p:nvCxnSpPr>
                <p:spPr>
                  <a:xfrm>
                    <a:off x="11365" y="5562"/>
                    <a:ext cx="5" cy="4242"/>
                  </a:xfrm>
                  <a:prstGeom prst="bentConnector3">
                    <a:avLst>
                      <a:gd name="adj1" fmla="val 14100000"/>
                    </a:avLst>
                  </a:prstGeom>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227761A2-FA89-45FE-9595-DAAD35D98DA2}"/>
                      </a:ext>
                    </a:extLst>
                  </p:cNvPr>
                  <p:cNvCxnSpPr>
                    <a:stCxn id="66" idx="3"/>
                  </p:cNvCxnSpPr>
                  <p:nvPr/>
                </p:nvCxnSpPr>
                <p:spPr>
                  <a:xfrm flipV="1">
                    <a:off x="11365" y="6971"/>
                    <a:ext cx="695" cy="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CE40D7E0-B3CC-4D16-81CE-A9F1230C888E}"/>
                      </a:ext>
                    </a:extLst>
                  </p:cNvPr>
                  <p:cNvCxnSpPr/>
                  <p:nvPr/>
                </p:nvCxnSpPr>
                <p:spPr>
                  <a:xfrm flipV="1">
                    <a:off x="11385" y="8386"/>
                    <a:ext cx="695" cy="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组合 12">
                  <a:extLst>
                    <a:ext uri="{FF2B5EF4-FFF2-40B4-BE49-F238E27FC236}">
                      <a16:creationId xmlns:a16="http://schemas.microsoft.com/office/drawing/2014/main" id="{35E7F173-92C3-4C26-9D23-862A39E1A606}"/>
                    </a:ext>
                  </a:extLst>
                </p:cNvPr>
                <p:cNvGrpSpPr/>
                <p:nvPr/>
              </p:nvGrpSpPr>
              <p:grpSpPr>
                <a:xfrm>
                  <a:off x="8437" y="4833"/>
                  <a:ext cx="5121" cy="5592"/>
                  <a:chOff x="12531" y="4833"/>
                  <a:chExt cx="5121" cy="5592"/>
                </a:xfrm>
              </p:grpSpPr>
              <p:grpSp>
                <p:nvGrpSpPr>
                  <p:cNvPr id="44" name="组合 43">
                    <a:extLst>
                      <a:ext uri="{FF2B5EF4-FFF2-40B4-BE49-F238E27FC236}">
                        <a16:creationId xmlns:a16="http://schemas.microsoft.com/office/drawing/2014/main" id="{AFC4F5CD-6B52-44B8-B883-7D9AB653876E}"/>
                      </a:ext>
                    </a:extLst>
                  </p:cNvPr>
                  <p:cNvGrpSpPr/>
                  <p:nvPr/>
                </p:nvGrpSpPr>
                <p:grpSpPr>
                  <a:xfrm>
                    <a:off x="12671" y="7253"/>
                    <a:ext cx="1409" cy="645"/>
                    <a:chOff x="12670" y="7380"/>
                    <a:chExt cx="1409" cy="645"/>
                  </a:xfrm>
                </p:grpSpPr>
                <p:sp>
                  <p:nvSpPr>
                    <p:cNvPr id="61" name="圆角矩形 20">
                      <a:extLst>
                        <a:ext uri="{FF2B5EF4-FFF2-40B4-BE49-F238E27FC236}">
                          <a16:creationId xmlns:a16="http://schemas.microsoft.com/office/drawing/2014/main" id="{2704724A-BA9A-4120-97EC-D29706DC9C06}"/>
                        </a:ext>
                      </a:extLst>
                    </p:cNvPr>
                    <p:cNvSpPr/>
                    <p:nvPr/>
                  </p:nvSpPr>
                  <p:spPr>
                    <a:xfrm>
                      <a:off x="12670" y="7380"/>
                      <a:ext cx="1409" cy="64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endParaRPr>
                    </a:p>
                  </p:txBody>
                </p:sp>
                <p:sp>
                  <p:nvSpPr>
                    <p:cNvPr id="62" name="文本框 61">
                      <a:extLst>
                        <a:ext uri="{FF2B5EF4-FFF2-40B4-BE49-F238E27FC236}">
                          <a16:creationId xmlns:a16="http://schemas.microsoft.com/office/drawing/2014/main" id="{B0410C98-B7DC-4BBE-B1F3-10498F3DD1DC}"/>
                        </a:ext>
                      </a:extLst>
                    </p:cNvPr>
                    <p:cNvSpPr txBox="1"/>
                    <p:nvPr/>
                  </p:nvSpPr>
                  <p:spPr>
                    <a:xfrm>
                      <a:off x="12670" y="7455"/>
                      <a:ext cx="1408" cy="477"/>
                    </a:xfrm>
                    <a:prstGeom prst="rect">
                      <a:avLst/>
                    </a:prstGeom>
                    <a:noFill/>
                  </p:spPr>
                  <p:txBody>
                    <a:bodyPr wrap="square" rtlCol="0">
                      <a:spAutoFit/>
                    </a:bodyPr>
                    <a:lstStyle/>
                    <a:p>
                      <a:r>
                        <a:rPr lang="zh-CN" altLang="en-US" sz="1400"/>
                        <a:t>数据抽取</a:t>
                      </a:r>
                    </a:p>
                  </p:txBody>
                </p:sp>
              </p:grpSp>
              <p:sp>
                <p:nvSpPr>
                  <p:cNvPr id="45" name="矩形 44">
                    <a:extLst>
                      <a:ext uri="{FF2B5EF4-FFF2-40B4-BE49-F238E27FC236}">
                        <a16:creationId xmlns:a16="http://schemas.microsoft.com/office/drawing/2014/main" id="{8AFDEA43-EF3C-4EAD-9194-C21CB2033045}"/>
                      </a:ext>
                    </a:extLst>
                  </p:cNvPr>
                  <p:cNvSpPr/>
                  <p:nvPr/>
                </p:nvSpPr>
                <p:spPr>
                  <a:xfrm>
                    <a:off x="14386" y="4943"/>
                    <a:ext cx="1386" cy="52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流程图: 多文档 45">
                    <a:extLst>
                      <a:ext uri="{FF2B5EF4-FFF2-40B4-BE49-F238E27FC236}">
                        <a16:creationId xmlns:a16="http://schemas.microsoft.com/office/drawing/2014/main" id="{E28ADB36-EAD6-4AFB-BB18-5BD160C0E099}"/>
                      </a:ext>
                    </a:extLst>
                  </p:cNvPr>
                  <p:cNvSpPr/>
                  <p:nvPr/>
                </p:nvSpPr>
                <p:spPr>
                  <a:xfrm>
                    <a:off x="14765" y="5123"/>
                    <a:ext cx="613" cy="880"/>
                  </a:xfrm>
                  <a:prstGeom prst="flowChartMultidocument">
                    <a:avLst/>
                  </a:prstGeom>
                  <a:pattFill prst="ltHorz">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流程图: 多文档 46">
                    <a:extLst>
                      <a:ext uri="{FF2B5EF4-FFF2-40B4-BE49-F238E27FC236}">
                        <a16:creationId xmlns:a16="http://schemas.microsoft.com/office/drawing/2014/main" id="{1165C2E7-ADD6-409B-B913-F14FF4551A9F}"/>
                      </a:ext>
                    </a:extLst>
                  </p:cNvPr>
                  <p:cNvSpPr/>
                  <p:nvPr/>
                </p:nvSpPr>
                <p:spPr>
                  <a:xfrm>
                    <a:off x="14765" y="6313"/>
                    <a:ext cx="613" cy="880"/>
                  </a:xfrm>
                  <a:prstGeom prst="flowChartMultidocument">
                    <a:avLst/>
                  </a:prstGeom>
                  <a:pattFill prst="ltHorz">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736E14CA-F8B9-4C9F-8C41-35F33AA062CF}"/>
                      </a:ext>
                    </a:extLst>
                  </p:cNvPr>
                  <p:cNvSpPr txBox="1"/>
                  <p:nvPr/>
                </p:nvSpPr>
                <p:spPr>
                  <a:xfrm>
                    <a:off x="14485" y="7380"/>
                    <a:ext cx="1128" cy="477"/>
                  </a:xfrm>
                  <a:prstGeom prst="rect">
                    <a:avLst/>
                  </a:prstGeom>
                  <a:noFill/>
                </p:spPr>
                <p:txBody>
                  <a:bodyPr wrap="square" rtlCol="0">
                    <a:spAutoFit/>
                  </a:bodyPr>
                  <a:lstStyle/>
                  <a:p>
                    <a:r>
                      <a:rPr lang="zh-CN" altLang="en-US" sz="1400"/>
                      <a:t>暂存区</a:t>
                    </a:r>
                  </a:p>
                </p:txBody>
              </p:sp>
              <p:pic>
                <p:nvPicPr>
                  <p:cNvPr id="49" name="图片 48" descr="C:/Users/ADMINI~1/AppData/Local/Temp/kaimatting/20200715223231/output_aiMatting_20200715223238.pngoutput_aiMatting_20200715223238">
                    <a:extLst>
                      <a:ext uri="{FF2B5EF4-FFF2-40B4-BE49-F238E27FC236}">
                        <a16:creationId xmlns:a16="http://schemas.microsoft.com/office/drawing/2014/main" id="{1269175C-D0DA-4F48-BB03-5BB30709EAAD}"/>
                      </a:ext>
                    </a:extLst>
                  </p:cNvPr>
                  <p:cNvPicPr>
                    <a:picLocks noChangeAspect="1"/>
                  </p:cNvPicPr>
                  <p:nvPr/>
                </p:nvPicPr>
                <p:blipFill>
                  <a:blip r:embed="rId3"/>
                  <a:stretch>
                    <a:fillRect/>
                  </a:stretch>
                </p:blipFill>
                <p:spPr>
                  <a:xfrm>
                    <a:off x="14659" y="8025"/>
                    <a:ext cx="825" cy="855"/>
                  </a:xfrm>
                  <a:prstGeom prst="rect">
                    <a:avLst/>
                  </a:prstGeom>
                </p:spPr>
              </p:pic>
              <p:pic>
                <p:nvPicPr>
                  <p:cNvPr id="50" name="图片 49" descr="C:/Users/ADMINI~1/AppData/Local/Temp/kaimatting/20200715223231/output_aiMatting_20200715223238.pngoutput_aiMatting_20200715223238">
                    <a:extLst>
                      <a:ext uri="{FF2B5EF4-FFF2-40B4-BE49-F238E27FC236}">
                        <a16:creationId xmlns:a16="http://schemas.microsoft.com/office/drawing/2014/main" id="{02B89B38-3FE6-46EA-BD18-D5D51A7DBE19}"/>
                      </a:ext>
                    </a:extLst>
                  </p:cNvPr>
                  <p:cNvPicPr>
                    <a:picLocks noChangeAspect="1"/>
                  </p:cNvPicPr>
                  <p:nvPr/>
                </p:nvPicPr>
                <p:blipFill>
                  <a:blip r:embed="rId3"/>
                  <a:stretch>
                    <a:fillRect/>
                  </a:stretch>
                </p:blipFill>
                <p:spPr>
                  <a:xfrm>
                    <a:off x="14659" y="9169"/>
                    <a:ext cx="825" cy="855"/>
                  </a:xfrm>
                  <a:prstGeom prst="rect">
                    <a:avLst/>
                  </a:prstGeom>
                </p:spPr>
              </p:pic>
              <p:grpSp>
                <p:nvGrpSpPr>
                  <p:cNvPr id="51" name="组合 50">
                    <a:extLst>
                      <a:ext uri="{FF2B5EF4-FFF2-40B4-BE49-F238E27FC236}">
                        <a16:creationId xmlns:a16="http://schemas.microsoft.com/office/drawing/2014/main" id="{B9FAE5A9-6011-47F3-AF12-DE75134816CE}"/>
                      </a:ext>
                    </a:extLst>
                  </p:cNvPr>
                  <p:cNvGrpSpPr/>
                  <p:nvPr/>
                </p:nvGrpSpPr>
                <p:grpSpPr>
                  <a:xfrm>
                    <a:off x="16062" y="5123"/>
                    <a:ext cx="1590" cy="4389"/>
                    <a:chOff x="16629" y="5163"/>
                    <a:chExt cx="1590" cy="4389"/>
                  </a:xfrm>
                </p:grpSpPr>
                <p:grpSp>
                  <p:nvGrpSpPr>
                    <p:cNvPr id="53" name="组合 52">
                      <a:extLst>
                        <a:ext uri="{FF2B5EF4-FFF2-40B4-BE49-F238E27FC236}">
                          <a16:creationId xmlns:a16="http://schemas.microsoft.com/office/drawing/2014/main" id="{6FC46302-CED9-44C8-97C6-8E43CD386111}"/>
                        </a:ext>
                      </a:extLst>
                    </p:cNvPr>
                    <p:cNvGrpSpPr/>
                    <p:nvPr/>
                  </p:nvGrpSpPr>
                  <p:grpSpPr>
                    <a:xfrm>
                      <a:off x="16652" y="5163"/>
                      <a:ext cx="1462" cy="959"/>
                      <a:chOff x="16652" y="5163"/>
                      <a:chExt cx="1462" cy="959"/>
                    </a:xfrm>
                  </p:grpSpPr>
                  <p:sp>
                    <p:nvSpPr>
                      <p:cNvPr id="59" name="矩形 58">
                        <a:extLst>
                          <a:ext uri="{FF2B5EF4-FFF2-40B4-BE49-F238E27FC236}">
                            <a16:creationId xmlns:a16="http://schemas.microsoft.com/office/drawing/2014/main" id="{5804D445-7BB7-4074-B268-FC567698B16B}"/>
                          </a:ext>
                        </a:extLst>
                      </p:cNvPr>
                      <p:cNvSpPr/>
                      <p:nvPr/>
                    </p:nvSpPr>
                    <p:spPr>
                      <a:xfrm>
                        <a:off x="16652" y="5163"/>
                        <a:ext cx="1462" cy="9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a:extLst>
                          <a:ext uri="{FF2B5EF4-FFF2-40B4-BE49-F238E27FC236}">
                            <a16:creationId xmlns:a16="http://schemas.microsoft.com/office/drawing/2014/main" id="{0151ADAA-0A7D-42F3-BDEF-27A6259D2FAA}"/>
                          </a:ext>
                        </a:extLst>
                      </p:cNvPr>
                      <p:cNvSpPr txBox="1"/>
                      <p:nvPr/>
                    </p:nvSpPr>
                    <p:spPr>
                      <a:xfrm>
                        <a:off x="16669" y="5223"/>
                        <a:ext cx="1408" cy="812"/>
                      </a:xfrm>
                      <a:prstGeom prst="rect">
                        <a:avLst/>
                      </a:prstGeom>
                      <a:noFill/>
                    </p:spPr>
                    <p:txBody>
                      <a:bodyPr wrap="square" rtlCol="0">
                        <a:spAutoFit/>
                      </a:bodyPr>
                      <a:lstStyle/>
                      <a:p>
                        <a:r>
                          <a:rPr lang="zh-CN" altLang="en-US" sz="1400"/>
                          <a:t>仓库数据</a:t>
                        </a:r>
                      </a:p>
                      <a:p>
                        <a:r>
                          <a:rPr lang="zh-CN" altLang="en-US" sz="1400"/>
                          <a:t>管理工具</a:t>
                        </a:r>
                      </a:p>
                    </p:txBody>
                  </p:sp>
                </p:grpSp>
                <p:sp>
                  <p:nvSpPr>
                    <p:cNvPr id="54" name="圆角矩形 35">
                      <a:extLst>
                        <a:ext uri="{FF2B5EF4-FFF2-40B4-BE49-F238E27FC236}">
                          <a16:creationId xmlns:a16="http://schemas.microsoft.com/office/drawing/2014/main" id="{D4A7EE40-F7B6-4A4C-B0AF-F8C8A55E2735}"/>
                        </a:ext>
                      </a:extLst>
                    </p:cNvPr>
                    <p:cNvSpPr/>
                    <p:nvPr/>
                  </p:nvSpPr>
                  <p:spPr>
                    <a:xfrm>
                      <a:off x="16652" y="7105"/>
                      <a:ext cx="1462" cy="95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1172E3FE-F544-461A-9A81-8F0504951E3A}"/>
                        </a:ext>
                      </a:extLst>
                    </p:cNvPr>
                    <p:cNvSpPr txBox="1"/>
                    <p:nvPr/>
                  </p:nvSpPr>
                  <p:spPr>
                    <a:xfrm>
                      <a:off x="16629" y="7165"/>
                      <a:ext cx="1590" cy="1271"/>
                    </a:xfrm>
                    <a:prstGeom prst="roundRect">
                      <a:avLst/>
                    </a:prstGeom>
                    <a:noFill/>
                  </p:spPr>
                  <p:txBody>
                    <a:bodyPr wrap="square" rtlCol="0">
                      <a:spAutoFit/>
                    </a:bodyPr>
                    <a:lstStyle/>
                    <a:p>
                      <a:pPr algn="ctr"/>
                      <a:r>
                        <a:rPr lang="zh-CN" altLang="en-US" sz="1400"/>
                        <a:t>数据转换</a:t>
                      </a:r>
                    </a:p>
                    <a:p>
                      <a:pPr algn="ctr"/>
                      <a:r>
                        <a:rPr lang="zh-CN" altLang="en-US" sz="1400"/>
                        <a:t>和加载</a:t>
                      </a:r>
                    </a:p>
                  </p:txBody>
                </p:sp>
                <p:grpSp>
                  <p:nvGrpSpPr>
                    <p:cNvPr id="56" name="组合 55">
                      <a:extLst>
                        <a:ext uri="{FF2B5EF4-FFF2-40B4-BE49-F238E27FC236}">
                          <a16:creationId xmlns:a16="http://schemas.microsoft.com/office/drawing/2014/main" id="{1EA15C3F-BC08-441C-A838-97A06C13C202}"/>
                        </a:ext>
                      </a:extLst>
                    </p:cNvPr>
                    <p:cNvGrpSpPr/>
                    <p:nvPr/>
                  </p:nvGrpSpPr>
                  <p:grpSpPr>
                    <a:xfrm>
                      <a:off x="16652" y="8593"/>
                      <a:ext cx="1462" cy="959"/>
                      <a:chOff x="16652" y="5163"/>
                      <a:chExt cx="1462" cy="959"/>
                    </a:xfrm>
                  </p:grpSpPr>
                  <p:sp>
                    <p:nvSpPr>
                      <p:cNvPr id="57" name="矩形 56">
                        <a:extLst>
                          <a:ext uri="{FF2B5EF4-FFF2-40B4-BE49-F238E27FC236}">
                            <a16:creationId xmlns:a16="http://schemas.microsoft.com/office/drawing/2014/main" id="{1F51A768-F562-4CF4-B164-704AD8197CCE}"/>
                          </a:ext>
                        </a:extLst>
                      </p:cNvPr>
                      <p:cNvSpPr/>
                      <p:nvPr/>
                    </p:nvSpPr>
                    <p:spPr>
                      <a:xfrm>
                        <a:off x="16652" y="5163"/>
                        <a:ext cx="1462" cy="9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A0E41A50-90DD-48BC-AED0-D9E832C28D0F}"/>
                          </a:ext>
                        </a:extLst>
                      </p:cNvPr>
                      <p:cNvSpPr txBox="1"/>
                      <p:nvPr/>
                    </p:nvSpPr>
                    <p:spPr>
                      <a:xfrm>
                        <a:off x="16772" y="5401"/>
                        <a:ext cx="1128" cy="477"/>
                      </a:xfrm>
                      <a:prstGeom prst="rect">
                        <a:avLst/>
                      </a:prstGeom>
                      <a:noFill/>
                    </p:spPr>
                    <p:txBody>
                      <a:bodyPr wrap="square" rtlCol="0">
                        <a:spAutoFit/>
                      </a:bodyPr>
                      <a:lstStyle/>
                      <a:p>
                        <a:r>
                          <a:rPr lang="zh-CN" altLang="en-US" sz="1400"/>
                          <a:t>元数据</a:t>
                        </a:r>
                      </a:p>
                    </p:txBody>
                  </p:sp>
                </p:grpSp>
              </p:grpSp>
              <p:sp>
                <p:nvSpPr>
                  <p:cNvPr id="52" name="矩形 51">
                    <a:extLst>
                      <a:ext uri="{FF2B5EF4-FFF2-40B4-BE49-F238E27FC236}">
                        <a16:creationId xmlns:a16="http://schemas.microsoft.com/office/drawing/2014/main" id="{7B4FE82C-766F-4C52-8E78-19CE3173F751}"/>
                      </a:ext>
                    </a:extLst>
                  </p:cNvPr>
                  <p:cNvSpPr/>
                  <p:nvPr/>
                </p:nvSpPr>
                <p:spPr>
                  <a:xfrm>
                    <a:off x="12531" y="4833"/>
                    <a:ext cx="5121" cy="55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4" name="图片 13" descr="C:/Users/ADMINI~1/AppData/Local/Temp/kaimatting/20200715223823/output_aiMatting_20200715223836.pngoutput_aiMatting_20200715223836">
                  <a:extLst>
                    <a:ext uri="{FF2B5EF4-FFF2-40B4-BE49-F238E27FC236}">
                      <a16:creationId xmlns:a16="http://schemas.microsoft.com/office/drawing/2014/main" id="{C1FE8241-318F-4888-AB3A-10D3E3276BDB}"/>
                    </a:ext>
                  </a:extLst>
                </p:cNvPr>
                <p:cNvPicPr>
                  <a:picLocks noChangeAspect="1"/>
                </p:cNvPicPr>
                <p:nvPr/>
              </p:nvPicPr>
              <p:blipFill>
                <a:blip r:embed="rId4"/>
                <a:stretch>
                  <a:fillRect/>
                </a:stretch>
              </p:blipFill>
              <p:spPr>
                <a:xfrm>
                  <a:off x="13999" y="6925"/>
                  <a:ext cx="1335" cy="1408"/>
                </a:xfrm>
                <a:prstGeom prst="rect">
                  <a:avLst/>
                </a:prstGeom>
              </p:spPr>
            </p:pic>
            <p:grpSp>
              <p:nvGrpSpPr>
                <p:cNvPr id="15" name="组合 14">
                  <a:extLst>
                    <a:ext uri="{FF2B5EF4-FFF2-40B4-BE49-F238E27FC236}">
                      <a16:creationId xmlns:a16="http://schemas.microsoft.com/office/drawing/2014/main" id="{D8DFA672-BFB2-4A9C-BA87-49EFC209AAED}"/>
                    </a:ext>
                  </a:extLst>
                </p:cNvPr>
                <p:cNvGrpSpPr/>
                <p:nvPr/>
              </p:nvGrpSpPr>
              <p:grpSpPr>
                <a:xfrm>
                  <a:off x="15450" y="5133"/>
                  <a:ext cx="1152" cy="4762"/>
                  <a:chOff x="16705" y="4943"/>
                  <a:chExt cx="1152" cy="4762"/>
                </a:xfrm>
              </p:grpSpPr>
              <p:pic>
                <p:nvPicPr>
                  <p:cNvPr id="40" name="图片 39" descr="C:/Users/ADMINI~1/AppData/Local/Temp/kaimatting/20200715224112/output_aiMatting_20200715224137.pngoutput_aiMatting_20200715224137">
                    <a:extLst>
                      <a:ext uri="{FF2B5EF4-FFF2-40B4-BE49-F238E27FC236}">
                        <a16:creationId xmlns:a16="http://schemas.microsoft.com/office/drawing/2014/main" id="{E0B7AD50-DA45-4B6C-B468-9344221215C3}"/>
                      </a:ext>
                    </a:extLst>
                  </p:cNvPr>
                  <p:cNvPicPr>
                    <a:picLocks noChangeAspect="1"/>
                  </p:cNvPicPr>
                  <p:nvPr/>
                </p:nvPicPr>
                <p:blipFill>
                  <a:blip r:embed="rId5"/>
                  <a:stretch>
                    <a:fillRect/>
                  </a:stretch>
                </p:blipFill>
                <p:spPr>
                  <a:xfrm>
                    <a:off x="16742" y="4943"/>
                    <a:ext cx="1115" cy="1001"/>
                  </a:xfrm>
                  <a:prstGeom prst="rect">
                    <a:avLst/>
                  </a:prstGeom>
                </p:spPr>
              </p:pic>
              <p:pic>
                <p:nvPicPr>
                  <p:cNvPr id="41" name="图片 40" descr="C:/Users/ADMINI~1/AppData/Local/Temp/kaimatting/20200715224112/output_aiMatting_20200715224137.pngoutput_aiMatting_20200715224137">
                    <a:extLst>
                      <a:ext uri="{FF2B5EF4-FFF2-40B4-BE49-F238E27FC236}">
                        <a16:creationId xmlns:a16="http://schemas.microsoft.com/office/drawing/2014/main" id="{5D15ECA0-B393-4CDF-A70D-CD50FF9991F1}"/>
                      </a:ext>
                    </a:extLst>
                  </p:cNvPr>
                  <p:cNvPicPr>
                    <a:picLocks noChangeAspect="1"/>
                  </p:cNvPicPr>
                  <p:nvPr/>
                </p:nvPicPr>
                <p:blipFill>
                  <a:blip r:embed="rId5"/>
                  <a:stretch>
                    <a:fillRect/>
                  </a:stretch>
                </p:blipFill>
                <p:spPr>
                  <a:xfrm>
                    <a:off x="16705" y="6276"/>
                    <a:ext cx="1152" cy="1033"/>
                  </a:xfrm>
                  <a:prstGeom prst="rect">
                    <a:avLst/>
                  </a:prstGeom>
                </p:spPr>
              </p:pic>
              <p:pic>
                <p:nvPicPr>
                  <p:cNvPr id="42" name="图片 41">
                    <a:extLst>
                      <a:ext uri="{FF2B5EF4-FFF2-40B4-BE49-F238E27FC236}">
                        <a16:creationId xmlns:a16="http://schemas.microsoft.com/office/drawing/2014/main" id="{C8484389-EAE9-467D-852A-94764C9523FF}"/>
                      </a:ext>
                    </a:extLst>
                  </p:cNvPr>
                  <p:cNvPicPr>
                    <a:picLocks noChangeAspect="1"/>
                  </p:cNvPicPr>
                  <p:nvPr/>
                </p:nvPicPr>
                <p:blipFill>
                  <a:blip r:embed="rId6"/>
                  <a:stretch>
                    <a:fillRect/>
                  </a:stretch>
                </p:blipFill>
                <p:spPr>
                  <a:xfrm>
                    <a:off x="16934" y="7641"/>
                    <a:ext cx="923" cy="866"/>
                  </a:xfrm>
                  <a:prstGeom prst="rect">
                    <a:avLst/>
                  </a:prstGeom>
                </p:spPr>
              </p:pic>
              <p:pic>
                <p:nvPicPr>
                  <p:cNvPr id="43" name="图片 42">
                    <a:extLst>
                      <a:ext uri="{FF2B5EF4-FFF2-40B4-BE49-F238E27FC236}">
                        <a16:creationId xmlns:a16="http://schemas.microsoft.com/office/drawing/2014/main" id="{000DC035-3115-47CA-812F-E4D5AF15933C}"/>
                      </a:ext>
                    </a:extLst>
                  </p:cNvPr>
                  <p:cNvPicPr>
                    <a:picLocks noChangeAspect="1"/>
                  </p:cNvPicPr>
                  <p:nvPr/>
                </p:nvPicPr>
                <p:blipFill>
                  <a:blip r:embed="rId6"/>
                  <a:stretch>
                    <a:fillRect/>
                  </a:stretch>
                </p:blipFill>
                <p:spPr>
                  <a:xfrm>
                    <a:off x="16934" y="8839"/>
                    <a:ext cx="923" cy="866"/>
                  </a:xfrm>
                  <a:prstGeom prst="rect">
                    <a:avLst/>
                  </a:prstGeom>
                </p:spPr>
              </p:pic>
            </p:grpSp>
            <p:grpSp>
              <p:nvGrpSpPr>
                <p:cNvPr id="16" name="组合 15">
                  <a:extLst>
                    <a:ext uri="{FF2B5EF4-FFF2-40B4-BE49-F238E27FC236}">
                      <a16:creationId xmlns:a16="http://schemas.microsoft.com/office/drawing/2014/main" id="{6B0422EE-82CC-454A-BFF3-C08DA421FE6D}"/>
                    </a:ext>
                  </a:extLst>
                </p:cNvPr>
                <p:cNvGrpSpPr/>
                <p:nvPr/>
              </p:nvGrpSpPr>
              <p:grpSpPr>
                <a:xfrm>
                  <a:off x="17221" y="4943"/>
                  <a:ext cx="1688" cy="5206"/>
                  <a:chOff x="17221" y="4943"/>
                  <a:chExt cx="1688" cy="5206"/>
                </a:xfrm>
              </p:grpSpPr>
              <p:pic>
                <p:nvPicPr>
                  <p:cNvPr id="34" name="图片 33" descr="C:/Users/ADMINI~1/AppData/Local/Temp/kaimatting/20200715231640/output_aiMatting_20200715231755.pngoutput_aiMatting_20200715231755">
                    <a:extLst>
                      <a:ext uri="{FF2B5EF4-FFF2-40B4-BE49-F238E27FC236}">
                        <a16:creationId xmlns:a16="http://schemas.microsoft.com/office/drawing/2014/main" id="{EA967D44-6AF2-4B27-8C7D-98CDA2062A98}"/>
                      </a:ext>
                    </a:extLst>
                  </p:cNvPr>
                  <p:cNvPicPr>
                    <a:picLocks noChangeAspect="1"/>
                  </p:cNvPicPr>
                  <p:nvPr/>
                </p:nvPicPr>
                <p:blipFill>
                  <a:blip r:embed="rId7">
                    <a:grayscl/>
                  </a:blip>
                  <a:srcRect b="5301"/>
                  <a:stretch>
                    <a:fillRect/>
                  </a:stretch>
                </p:blipFill>
                <p:spPr>
                  <a:xfrm>
                    <a:off x="17404" y="4943"/>
                    <a:ext cx="1322" cy="1241"/>
                  </a:xfrm>
                  <a:prstGeom prst="rect">
                    <a:avLst/>
                  </a:prstGeom>
                </p:spPr>
              </p:pic>
              <p:pic>
                <p:nvPicPr>
                  <p:cNvPr id="35" name="图片 34">
                    <a:extLst>
                      <a:ext uri="{FF2B5EF4-FFF2-40B4-BE49-F238E27FC236}">
                        <a16:creationId xmlns:a16="http://schemas.microsoft.com/office/drawing/2014/main" id="{3732EFDD-543A-4E5B-B2DE-8EECD3F54011}"/>
                      </a:ext>
                    </a:extLst>
                  </p:cNvPr>
                  <p:cNvPicPr>
                    <a:picLocks noChangeAspect="1"/>
                  </p:cNvPicPr>
                  <p:nvPr/>
                </p:nvPicPr>
                <p:blipFill>
                  <a:blip r:embed="rId8"/>
                  <a:stretch>
                    <a:fillRect/>
                  </a:stretch>
                </p:blipFill>
                <p:spPr>
                  <a:xfrm>
                    <a:off x="17331" y="6459"/>
                    <a:ext cx="1468" cy="1468"/>
                  </a:xfrm>
                  <a:prstGeom prst="rect">
                    <a:avLst/>
                  </a:prstGeom>
                </p:spPr>
              </p:pic>
              <p:pic>
                <p:nvPicPr>
                  <p:cNvPr id="36" name="图片 35">
                    <a:extLst>
                      <a:ext uri="{FF2B5EF4-FFF2-40B4-BE49-F238E27FC236}">
                        <a16:creationId xmlns:a16="http://schemas.microsoft.com/office/drawing/2014/main" id="{C919F176-033E-450E-BC6C-631FB2F41D2A}"/>
                      </a:ext>
                    </a:extLst>
                  </p:cNvPr>
                  <p:cNvPicPr>
                    <a:picLocks noChangeAspect="1"/>
                  </p:cNvPicPr>
                  <p:nvPr/>
                </p:nvPicPr>
                <p:blipFill>
                  <a:blip r:embed="rId9"/>
                  <a:stretch>
                    <a:fillRect/>
                  </a:stretch>
                </p:blipFill>
                <p:spPr>
                  <a:xfrm>
                    <a:off x="17448" y="8541"/>
                    <a:ext cx="1234" cy="1234"/>
                  </a:xfrm>
                  <a:prstGeom prst="rect">
                    <a:avLst/>
                  </a:prstGeom>
                </p:spPr>
              </p:pic>
              <p:sp>
                <p:nvSpPr>
                  <p:cNvPr id="37" name="文本框 36">
                    <a:extLst>
                      <a:ext uri="{FF2B5EF4-FFF2-40B4-BE49-F238E27FC236}">
                        <a16:creationId xmlns:a16="http://schemas.microsoft.com/office/drawing/2014/main" id="{EB8F8D0E-B927-4457-A283-C5F22FBB10BB}"/>
                      </a:ext>
                    </a:extLst>
                  </p:cNvPr>
                  <p:cNvSpPr txBox="1"/>
                  <p:nvPr/>
                </p:nvSpPr>
                <p:spPr>
                  <a:xfrm>
                    <a:off x="17361" y="6080"/>
                    <a:ext cx="1408" cy="477"/>
                  </a:xfrm>
                  <a:prstGeom prst="rect">
                    <a:avLst/>
                  </a:prstGeom>
                  <a:noFill/>
                </p:spPr>
                <p:txBody>
                  <a:bodyPr wrap="square" rtlCol="0">
                    <a:spAutoFit/>
                  </a:bodyPr>
                  <a:lstStyle/>
                  <a:p>
                    <a:r>
                      <a:rPr lang="zh-CN" altLang="en-US" sz="1400"/>
                      <a:t>精准营销</a:t>
                    </a:r>
                  </a:p>
                </p:txBody>
              </p:sp>
              <p:sp>
                <p:nvSpPr>
                  <p:cNvPr id="38" name="文本框 37">
                    <a:extLst>
                      <a:ext uri="{FF2B5EF4-FFF2-40B4-BE49-F238E27FC236}">
                        <a16:creationId xmlns:a16="http://schemas.microsoft.com/office/drawing/2014/main" id="{E3AF30CD-D991-41F2-858C-480039CC10C0}"/>
                      </a:ext>
                    </a:extLst>
                  </p:cNvPr>
                  <p:cNvSpPr txBox="1"/>
                  <p:nvPr/>
                </p:nvSpPr>
                <p:spPr>
                  <a:xfrm>
                    <a:off x="17361" y="7824"/>
                    <a:ext cx="1408" cy="812"/>
                  </a:xfrm>
                  <a:prstGeom prst="rect">
                    <a:avLst/>
                  </a:prstGeom>
                  <a:noFill/>
                </p:spPr>
                <p:txBody>
                  <a:bodyPr wrap="square" rtlCol="0">
                    <a:spAutoFit/>
                  </a:bodyPr>
                  <a:lstStyle/>
                  <a:p>
                    <a:pPr algn="ctr"/>
                    <a:r>
                      <a:rPr lang="zh-CN" altLang="en-US" sz="1400"/>
                      <a:t>客户维护</a:t>
                    </a:r>
                  </a:p>
                  <a:p>
                    <a:pPr algn="ctr"/>
                    <a:r>
                      <a:rPr lang="zh-CN" altLang="en-US" sz="1400"/>
                      <a:t>和发掘</a:t>
                    </a:r>
                  </a:p>
                </p:txBody>
              </p:sp>
              <p:sp>
                <p:nvSpPr>
                  <p:cNvPr id="39" name="文本框 38">
                    <a:extLst>
                      <a:ext uri="{FF2B5EF4-FFF2-40B4-BE49-F238E27FC236}">
                        <a16:creationId xmlns:a16="http://schemas.microsoft.com/office/drawing/2014/main" id="{D121F6E3-3048-4407-BFE2-9794CED5C646}"/>
                      </a:ext>
                    </a:extLst>
                  </p:cNvPr>
                  <p:cNvSpPr txBox="1"/>
                  <p:nvPr/>
                </p:nvSpPr>
                <p:spPr>
                  <a:xfrm>
                    <a:off x="17221" y="9672"/>
                    <a:ext cx="1688" cy="477"/>
                  </a:xfrm>
                  <a:prstGeom prst="rect">
                    <a:avLst/>
                  </a:prstGeom>
                  <a:noFill/>
                </p:spPr>
                <p:txBody>
                  <a:bodyPr wrap="square" rtlCol="0">
                    <a:spAutoFit/>
                  </a:bodyPr>
                  <a:lstStyle/>
                  <a:p>
                    <a:r>
                      <a:rPr lang="zh-CN" altLang="en-US" sz="1400"/>
                      <a:t>代理商管理</a:t>
                    </a:r>
                  </a:p>
                </p:txBody>
              </p:sp>
            </p:grpSp>
            <p:sp>
              <p:nvSpPr>
                <p:cNvPr id="17" name="矩形 16">
                  <a:extLst>
                    <a:ext uri="{FF2B5EF4-FFF2-40B4-BE49-F238E27FC236}">
                      <a16:creationId xmlns:a16="http://schemas.microsoft.com/office/drawing/2014/main" id="{F07228A1-6894-41A5-BD2B-5B4F602D2727}"/>
                    </a:ext>
                  </a:extLst>
                </p:cNvPr>
                <p:cNvSpPr/>
                <p:nvPr/>
              </p:nvSpPr>
              <p:spPr>
                <a:xfrm>
                  <a:off x="17090" y="4832"/>
                  <a:ext cx="1930" cy="5594"/>
                </a:xfrm>
                <a:prstGeom prst="rect">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id="{AF166B54-FAD8-4BB5-AA54-AC3E775807C2}"/>
                    </a:ext>
                  </a:extLst>
                </p:cNvPr>
                <p:cNvCxnSpPr/>
                <p:nvPr/>
              </p:nvCxnSpPr>
              <p:spPr>
                <a:xfrm>
                  <a:off x="15394" y="4399"/>
                  <a:ext cx="16" cy="6290"/>
                </a:xfrm>
                <a:prstGeom prst="line">
                  <a:avLst/>
                </a:prstGeom>
                <a:ln w="12700"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547118E2-F641-4809-A240-DD828A7C53F4}"/>
                    </a:ext>
                  </a:extLst>
                </p:cNvPr>
                <p:cNvCxnSpPr/>
                <p:nvPr/>
              </p:nvCxnSpPr>
              <p:spPr>
                <a:xfrm>
                  <a:off x="16866" y="4399"/>
                  <a:ext cx="16" cy="6290"/>
                </a:xfrm>
                <a:prstGeom prst="line">
                  <a:avLst/>
                </a:prstGeom>
                <a:ln w="12700"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64416F8-6726-4BC8-A234-E3E0D0AB9B34}"/>
                    </a:ext>
                  </a:extLst>
                </p:cNvPr>
                <p:cNvCxnSpPr/>
                <p:nvPr/>
              </p:nvCxnSpPr>
              <p:spPr>
                <a:xfrm>
                  <a:off x="8286" y="4399"/>
                  <a:ext cx="16" cy="6290"/>
                </a:xfrm>
                <a:prstGeom prst="line">
                  <a:avLst/>
                </a:prstGeom>
                <a:ln w="12700"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BCF0F661-DE0E-466A-9DA9-428986F6BC0A}"/>
                    </a:ext>
                  </a:extLst>
                </p:cNvPr>
                <p:cNvCxnSpPr>
                  <a:endCxn id="62" idx="1"/>
                </p:cNvCxnSpPr>
                <p:nvPr/>
              </p:nvCxnSpPr>
              <p:spPr>
                <a:xfrm>
                  <a:off x="8124" y="7683"/>
                  <a:ext cx="453"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72B4F32E-4A03-45CC-A3FF-E4B9BF626D13}"/>
                    </a:ext>
                  </a:extLst>
                </p:cNvPr>
                <p:cNvCxnSpPr>
                  <a:stCxn id="62" idx="3"/>
                  <a:endCxn id="45" idx="1"/>
                </p:cNvCxnSpPr>
                <p:nvPr/>
              </p:nvCxnSpPr>
              <p:spPr>
                <a:xfrm flipV="1">
                  <a:off x="9985" y="7585"/>
                  <a:ext cx="307" cy="9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928CEF3F-7338-4E2C-A860-E9AD094778D0}"/>
                    </a:ext>
                  </a:extLst>
                </p:cNvPr>
                <p:cNvCxnSpPr>
                  <a:stCxn id="45" idx="3"/>
                  <a:endCxn id="55" idx="1"/>
                </p:cNvCxnSpPr>
                <p:nvPr/>
              </p:nvCxnSpPr>
              <p:spPr>
                <a:xfrm>
                  <a:off x="11678" y="7585"/>
                  <a:ext cx="289" cy="17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B0C7E4E7-C9B4-4451-BAB6-30F3D16C122A}"/>
                    </a:ext>
                  </a:extLst>
                </p:cNvPr>
                <p:cNvCxnSpPr/>
                <p:nvPr/>
              </p:nvCxnSpPr>
              <p:spPr>
                <a:xfrm flipV="1">
                  <a:off x="12706" y="6065"/>
                  <a:ext cx="6" cy="998"/>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8604C140-873B-40B6-B183-B0970D6D5B68}"/>
                    </a:ext>
                  </a:extLst>
                </p:cNvPr>
                <p:cNvCxnSpPr>
                  <a:stCxn id="55" idx="2"/>
                  <a:endCxn id="57" idx="0"/>
                </p:cNvCxnSpPr>
                <p:nvPr/>
              </p:nvCxnSpPr>
              <p:spPr>
                <a:xfrm>
                  <a:off x="12712" y="8396"/>
                  <a:ext cx="11" cy="157"/>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5FA5AC54-75D3-40DE-8768-699230CC0F51}"/>
                    </a:ext>
                  </a:extLst>
                </p:cNvPr>
                <p:cNvCxnSpPr>
                  <a:stCxn id="52" idx="3"/>
                  <a:endCxn id="14" idx="1"/>
                </p:cNvCxnSpPr>
                <p:nvPr/>
              </p:nvCxnSpPr>
              <p:spPr>
                <a:xfrm>
                  <a:off x="13558" y="7629"/>
                  <a:ext cx="441"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E78C0C26-743F-40E1-9582-F4640E366AA0}"/>
                    </a:ext>
                  </a:extLst>
                </p:cNvPr>
                <p:cNvCxnSpPr/>
                <p:nvPr/>
              </p:nvCxnSpPr>
              <p:spPr>
                <a:xfrm>
                  <a:off x="15243" y="7663"/>
                  <a:ext cx="346"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B03850DC-231D-43B5-82D5-C40F9A33BD54}"/>
                    </a:ext>
                  </a:extLst>
                </p:cNvPr>
                <p:cNvCxnSpPr/>
                <p:nvPr/>
              </p:nvCxnSpPr>
              <p:spPr>
                <a:xfrm>
                  <a:off x="16711" y="7676"/>
                  <a:ext cx="379" cy="1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B9953605-7518-4ADF-8A90-8F259A731D8E}"/>
                    </a:ext>
                  </a:extLst>
                </p:cNvPr>
                <p:cNvSpPr txBox="1"/>
                <p:nvPr/>
              </p:nvSpPr>
              <p:spPr>
                <a:xfrm>
                  <a:off x="6369" y="4349"/>
                  <a:ext cx="1408" cy="477"/>
                </a:xfrm>
                <a:prstGeom prst="rect">
                  <a:avLst/>
                </a:prstGeom>
                <a:noFill/>
              </p:spPr>
              <p:txBody>
                <a:bodyPr wrap="square" rtlCol="0">
                  <a:spAutoFit/>
                </a:bodyPr>
                <a:lstStyle/>
                <a:p>
                  <a:r>
                    <a:rPr lang="zh-CN" altLang="en-US" sz="1400"/>
                    <a:t>数据获取</a:t>
                  </a:r>
                </a:p>
              </p:txBody>
            </p:sp>
            <p:sp>
              <p:nvSpPr>
                <p:cNvPr id="30" name="文本框 29">
                  <a:extLst>
                    <a:ext uri="{FF2B5EF4-FFF2-40B4-BE49-F238E27FC236}">
                      <a16:creationId xmlns:a16="http://schemas.microsoft.com/office/drawing/2014/main" id="{9DCA74AF-8892-42EF-85AA-F767761C3638}"/>
                    </a:ext>
                  </a:extLst>
                </p:cNvPr>
                <p:cNvSpPr txBox="1"/>
                <p:nvPr/>
              </p:nvSpPr>
              <p:spPr>
                <a:xfrm>
                  <a:off x="10560" y="4349"/>
                  <a:ext cx="1408" cy="477"/>
                </a:xfrm>
                <a:prstGeom prst="rect">
                  <a:avLst/>
                </a:prstGeom>
                <a:noFill/>
              </p:spPr>
              <p:txBody>
                <a:bodyPr wrap="square" rtlCol="0">
                  <a:spAutoFit/>
                </a:bodyPr>
                <a:lstStyle/>
                <a:p>
                  <a:r>
                    <a:rPr lang="zh-CN" altLang="en-US" sz="1400"/>
                    <a:t>数据集成</a:t>
                  </a:r>
                </a:p>
              </p:txBody>
            </p:sp>
            <p:sp>
              <p:nvSpPr>
                <p:cNvPr id="31" name="文本框 30">
                  <a:extLst>
                    <a:ext uri="{FF2B5EF4-FFF2-40B4-BE49-F238E27FC236}">
                      <a16:creationId xmlns:a16="http://schemas.microsoft.com/office/drawing/2014/main" id="{4245195E-5C4B-4878-8E84-53EDDD078E37}"/>
                    </a:ext>
                  </a:extLst>
                </p:cNvPr>
                <p:cNvSpPr txBox="1"/>
                <p:nvPr/>
              </p:nvSpPr>
              <p:spPr>
                <a:xfrm>
                  <a:off x="13835" y="4349"/>
                  <a:ext cx="1408" cy="477"/>
                </a:xfrm>
                <a:prstGeom prst="rect">
                  <a:avLst/>
                </a:prstGeom>
                <a:noFill/>
              </p:spPr>
              <p:txBody>
                <a:bodyPr wrap="square" rtlCol="0">
                  <a:spAutoFit/>
                </a:bodyPr>
                <a:lstStyle/>
                <a:p>
                  <a:r>
                    <a:rPr lang="zh-CN" altLang="en-US" sz="1400"/>
                    <a:t>数据存储</a:t>
                  </a:r>
                </a:p>
              </p:txBody>
            </p:sp>
            <p:sp>
              <p:nvSpPr>
                <p:cNvPr id="32" name="文本框 31">
                  <a:extLst>
                    <a:ext uri="{FF2B5EF4-FFF2-40B4-BE49-F238E27FC236}">
                      <a16:creationId xmlns:a16="http://schemas.microsoft.com/office/drawing/2014/main" id="{7122D759-0686-439B-A49C-A61A48445334}"/>
                    </a:ext>
                  </a:extLst>
                </p:cNvPr>
                <p:cNvSpPr txBox="1"/>
                <p:nvPr/>
              </p:nvSpPr>
              <p:spPr>
                <a:xfrm>
                  <a:off x="15436" y="4349"/>
                  <a:ext cx="1408" cy="477"/>
                </a:xfrm>
                <a:prstGeom prst="rect">
                  <a:avLst/>
                </a:prstGeom>
                <a:noFill/>
              </p:spPr>
              <p:txBody>
                <a:bodyPr wrap="square" rtlCol="0">
                  <a:spAutoFit/>
                </a:bodyPr>
                <a:lstStyle/>
                <a:p>
                  <a:r>
                    <a:rPr lang="zh-CN" altLang="en-US" sz="1400"/>
                    <a:t>数据分析</a:t>
                  </a:r>
                </a:p>
              </p:txBody>
            </p:sp>
            <p:sp>
              <p:nvSpPr>
                <p:cNvPr id="33" name="文本框 32">
                  <a:extLst>
                    <a:ext uri="{FF2B5EF4-FFF2-40B4-BE49-F238E27FC236}">
                      <a16:creationId xmlns:a16="http://schemas.microsoft.com/office/drawing/2014/main" id="{7CC046F0-3D26-4652-98E8-978ADE7681A6}"/>
                    </a:ext>
                  </a:extLst>
                </p:cNvPr>
                <p:cNvSpPr txBox="1"/>
                <p:nvPr/>
              </p:nvSpPr>
              <p:spPr>
                <a:xfrm>
                  <a:off x="17221" y="4349"/>
                  <a:ext cx="1408" cy="477"/>
                </a:xfrm>
                <a:prstGeom prst="rect">
                  <a:avLst/>
                </a:prstGeom>
                <a:noFill/>
              </p:spPr>
              <p:txBody>
                <a:bodyPr wrap="square" rtlCol="0">
                  <a:spAutoFit/>
                </a:bodyPr>
                <a:lstStyle/>
                <a:p>
                  <a:r>
                    <a:rPr lang="zh-CN" altLang="en-US" sz="1400"/>
                    <a:t>结果展示</a:t>
                  </a:r>
                </a:p>
              </p:txBody>
            </p:sp>
          </p:grpSp>
        </p:grpSp>
        <p:sp>
          <p:nvSpPr>
            <p:cNvPr id="9" name="矩形 8">
              <a:extLst>
                <a:ext uri="{FF2B5EF4-FFF2-40B4-BE49-F238E27FC236}">
                  <a16:creationId xmlns:a16="http://schemas.microsoft.com/office/drawing/2014/main" id="{DAC9E89E-0B3D-4C22-B61F-CB9D1F736035}"/>
                </a:ext>
              </a:extLst>
            </p:cNvPr>
            <p:cNvSpPr/>
            <p:nvPr/>
          </p:nvSpPr>
          <p:spPr>
            <a:xfrm>
              <a:off x="5314" y="4031"/>
              <a:ext cx="13454" cy="66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灯片编号占位符 3">
            <a:extLst>
              <a:ext uri="{FF2B5EF4-FFF2-40B4-BE49-F238E27FC236}">
                <a16:creationId xmlns:a16="http://schemas.microsoft.com/office/drawing/2014/main" id="{4D33967B-D159-124D-9E1F-1B60EBA2D2BB}"/>
              </a:ext>
            </a:extLst>
          </p:cNvPr>
          <p:cNvSpPr>
            <a:spLocks noGrp="1"/>
          </p:cNvSpPr>
          <p:nvPr>
            <p:ph type="sldNum" sz="quarter" idx="12"/>
          </p:nvPr>
        </p:nvSpPr>
        <p:spPr/>
        <p:txBody>
          <a:bodyPr/>
          <a:lstStyle/>
          <a:p>
            <a:fld id="{B13F0FA4-29F4-4B1D-A16B-0D7169EBD889}" type="slidenum">
              <a:rPr lang="en-US" smtClean="0"/>
              <a:t>58</a:t>
            </a:fld>
            <a:endParaRPr lang="en-US" dirty="0"/>
          </a:p>
        </p:txBody>
      </p:sp>
    </p:spTree>
    <p:extLst>
      <p:ext uri="{BB962C8B-B14F-4D97-AF65-F5344CB8AC3E}">
        <p14:creationId xmlns:p14="http://schemas.microsoft.com/office/powerpoint/2010/main" val="4659017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AFE8B-0754-4A6F-9A66-3EBB6CB6CDF9}"/>
              </a:ext>
            </a:extLst>
          </p:cNvPr>
          <p:cNvSpPr>
            <a:spLocks noGrp="1"/>
          </p:cNvSpPr>
          <p:nvPr>
            <p:ph type="title"/>
          </p:nvPr>
        </p:nvSpPr>
        <p:spPr/>
        <p:txBody>
          <a:bodyPr/>
          <a:lstStyle/>
          <a:p>
            <a:r>
              <a:rPr lang="en-US" dirty="0"/>
              <a:t>3.4</a:t>
            </a:r>
            <a:r>
              <a:rPr lang="zh-CN" altLang="en-US" dirty="0"/>
              <a:t> 大数据仓库系统</a:t>
            </a:r>
            <a:endParaRPr lang="en-US" dirty="0"/>
          </a:p>
        </p:txBody>
      </p:sp>
      <p:sp>
        <p:nvSpPr>
          <p:cNvPr id="3" name="Content Placeholder 2">
            <a:extLst>
              <a:ext uri="{FF2B5EF4-FFF2-40B4-BE49-F238E27FC236}">
                <a16:creationId xmlns:a16="http://schemas.microsoft.com/office/drawing/2014/main" id="{27BA5271-A686-42C6-AE92-19B50D537A5F}"/>
              </a:ext>
            </a:extLst>
          </p:cNvPr>
          <p:cNvSpPr>
            <a:spLocks noGrp="1"/>
          </p:cNvSpPr>
          <p:nvPr>
            <p:ph idx="1"/>
          </p:nvPr>
        </p:nvSpPr>
        <p:spPr/>
        <p:txBody>
          <a:bodyPr/>
          <a:lstStyle/>
          <a:p>
            <a:r>
              <a:rPr lang="zh-CN" altLang="en-US" dirty="0"/>
              <a:t>数据仓库</a:t>
            </a:r>
            <a:endParaRPr lang="en-US" altLang="zh-CN" dirty="0"/>
          </a:p>
          <a:p>
            <a:pPr lvl="1"/>
            <a:r>
              <a:rPr lang="zh-CN" altLang="en-US" dirty="0"/>
              <a:t>传统数据仓库处理的是企业范围内的结构化数据</a:t>
            </a:r>
            <a:endParaRPr lang="en-US" altLang="zh-CN" dirty="0"/>
          </a:p>
          <a:p>
            <a:pPr lvl="1"/>
            <a:r>
              <a:rPr lang="zh-CN" altLang="en-US" dirty="0"/>
              <a:t>互联网时代，数据仓库开始面临如何存储非结构化数据的问题</a:t>
            </a:r>
            <a:endParaRPr lang="en-US" altLang="zh-CN" dirty="0"/>
          </a:p>
          <a:p>
            <a:pPr lvl="1"/>
            <a:r>
              <a:rPr lang="zh-CN" altLang="en-US" dirty="0"/>
              <a:t>大数据背景下的新型大数据仓库</a:t>
            </a:r>
            <a:endParaRPr lang="en-US" altLang="zh-CN" dirty="0"/>
          </a:p>
          <a:p>
            <a:pPr marL="1008000" lvl="2"/>
            <a:r>
              <a:rPr lang="en-US" altLang="zh-CN" sz="2400" dirty="0"/>
              <a:t>Apache Hive</a:t>
            </a:r>
          </a:p>
          <a:p>
            <a:pPr marL="1008000" lvl="2"/>
            <a:r>
              <a:rPr lang="en-US" altLang="zh-CN" sz="2400" dirty="0"/>
              <a:t>Cloudera </a:t>
            </a:r>
            <a:r>
              <a:rPr lang="en-US" altLang="zh-CN" sz="2400" dirty="0" err="1"/>
              <a:t>Imapla</a:t>
            </a:r>
            <a:endParaRPr lang="en-US" altLang="zh-CN" sz="2400" dirty="0"/>
          </a:p>
          <a:p>
            <a:pPr marL="1008000" lvl="2"/>
            <a:r>
              <a:rPr lang="en-US" altLang="zh-CN" sz="2400" dirty="0"/>
              <a:t>Presto DB</a:t>
            </a:r>
          </a:p>
          <a:p>
            <a:pPr marL="1008000" lvl="2"/>
            <a:r>
              <a:rPr lang="en-US" altLang="zh-CN" sz="2400" dirty="0"/>
              <a:t>Spark SQL</a:t>
            </a:r>
            <a:endParaRPr lang="en-US" sz="2400" dirty="0"/>
          </a:p>
        </p:txBody>
      </p:sp>
      <p:pic>
        <p:nvPicPr>
          <p:cNvPr id="4" name="图片 3">
            <a:extLst>
              <a:ext uri="{FF2B5EF4-FFF2-40B4-BE49-F238E27FC236}">
                <a16:creationId xmlns:a16="http://schemas.microsoft.com/office/drawing/2014/main" id="{C2089C8C-A83A-4BAA-AA9D-42EACD2F3C2E}"/>
              </a:ext>
            </a:extLst>
          </p:cNvPr>
          <p:cNvPicPr>
            <a:picLocks noChangeAspect="1"/>
          </p:cNvPicPr>
          <p:nvPr/>
        </p:nvPicPr>
        <p:blipFill>
          <a:blip r:embed="rId2"/>
          <a:srcRect r="42467"/>
          <a:stretch>
            <a:fillRect/>
          </a:stretch>
        </p:blipFill>
        <p:spPr>
          <a:xfrm>
            <a:off x="6760845" y="3228975"/>
            <a:ext cx="1511935" cy="1412240"/>
          </a:xfrm>
          <a:prstGeom prst="rect">
            <a:avLst/>
          </a:prstGeom>
        </p:spPr>
      </p:pic>
      <p:pic>
        <p:nvPicPr>
          <p:cNvPr id="8" name="图片 7">
            <a:extLst>
              <a:ext uri="{FF2B5EF4-FFF2-40B4-BE49-F238E27FC236}">
                <a16:creationId xmlns:a16="http://schemas.microsoft.com/office/drawing/2014/main" id="{178ED55B-37C5-4C81-BCC1-AFC0A9E9A4BD}"/>
              </a:ext>
            </a:extLst>
          </p:cNvPr>
          <p:cNvPicPr>
            <a:picLocks noChangeAspect="1"/>
          </p:cNvPicPr>
          <p:nvPr/>
        </p:nvPicPr>
        <p:blipFill>
          <a:blip r:embed="rId3"/>
          <a:stretch>
            <a:fillRect/>
          </a:stretch>
        </p:blipFill>
        <p:spPr>
          <a:xfrm>
            <a:off x="8596630" y="5322570"/>
            <a:ext cx="1219200" cy="371475"/>
          </a:xfrm>
          <a:prstGeom prst="rect">
            <a:avLst/>
          </a:prstGeom>
        </p:spPr>
      </p:pic>
      <p:pic>
        <p:nvPicPr>
          <p:cNvPr id="10" name="图片 9" descr="C:/Users/ADMINI~1/AppData/Local/Temp/kaimatting/20200715220633/output_aiMatting_20200715220637.pngoutput_aiMatting_20200715220637">
            <a:extLst>
              <a:ext uri="{FF2B5EF4-FFF2-40B4-BE49-F238E27FC236}">
                <a16:creationId xmlns:a16="http://schemas.microsoft.com/office/drawing/2014/main" id="{B42DDE67-167A-47CF-8A7A-F51361F0E1D8}"/>
              </a:ext>
            </a:extLst>
          </p:cNvPr>
          <p:cNvPicPr>
            <a:picLocks noChangeAspect="1"/>
          </p:cNvPicPr>
          <p:nvPr/>
        </p:nvPicPr>
        <p:blipFill>
          <a:blip r:embed="rId4"/>
          <a:stretch>
            <a:fillRect/>
          </a:stretch>
        </p:blipFill>
        <p:spPr>
          <a:xfrm>
            <a:off x="7098665" y="5255895"/>
            <a:ext cx="971550" cy="504825"/>
          </a:xfrm>
          <a:prstGeom prst="rect">
            <a:avLst/>
          </a:prstGeom>
        </p:spPr>
      </p:pic>
      <p:pic>
        <p:nvPicPr>
          <p:cNvPr id="12" name="Picture 4">
            <a:extLst>
              <a:ext uri="{FF2B5EF4-FFF2-40B4-BE49-F238E27FC236}">
                <a16:creationId xmlns:a16="http://schemas.microsoft.com/office/drawing/2014/main" id="{08471D8C-DEED-4CBE-B649-31F894F2A9DB}"/>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65310" t="31120" r="10329" b="45083"/>
          <a:stretch>
            <a:fillRect/>
          </a:stretch>
        </p:blipFill>
        <p:spPr>
          <a:xfrm>
            <a:off x="8896985" y="3228975"/>
            <a:ext cx="618490" cy="1240790"/>
          </a:xfrm>
          <a:prstGeom prst="rect">
            <a:avLst/>
          </a:prstGeom>
        </p:spPr>
      </p:pic>
      <p:sp>
        <p:nvSpPr>
          <p:cNvPr id="5" name="灯片编号占位符 4">
            <a:extLst>
              <a:ext uri="{FF2B5EF4-FFF2-40B4-BE49-F238E27FC236}">
                <a16:creationId xmlns:a16="http://schemas.microsoft.com/office/drawing/2014/main" id="{27AFBE97-A2E6-A842-B680-F09631C8E6E3}"/>
              </a:ext>
            </a:extLst>
          </p:cNvPr>
          <p:cNvSpPr>
            <a:spLocks noGrp="1"/>
          </p:cNvSpPr>
          <p:nvPr>
            <p:ph type="sldNum" sz="quarter" idx="12"/>
          </p:nvPr>
        </p:nvSpPr>
        <p:spPr/>
        <p:txBody>
          <a:bodyPr/>
          <a:lstStyle/>
          <a:p>
            <a:fld id="{B13F0FA4-29F4-4B1D-A16B-0D7169EBD889}" type="slidenum">
              <a:rPr lang="en-US" smtClean="0"/>
              <a:t>59</a:t>
            </a:fld>
            <a:endParaRPr lang="en-US" dirty="0"/>
          </a:p>
        </p:txBody>
      </p:sp>
    </p:spTree>
    <p:extLst>
      <p:ext uri="{BB962C8B-B14F-4D97-AF65-F5344CB8AC3E}">
        <p14:creationId xmlns:p14="http://schemas.microsoft.com/office/powerpoint/2010/main" val="1556764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5BCF5-016B-4202-97E7-51117BF11C8C}"/>
              </a:ext>
            </a:extLst>
          </p:cNvPr>
          <p:cNvSpPr>
            <a:spLocks noGrp="1"/>
          </p:cNvSpPr>
          <p:nvPr>
            <p:ph type="title"/>
          </p:nvPr>
        </p:nvSpPr>
        <p:spPr/>
        <p:txBody>
          <a:bodyPr/>
          <a:lstStyle/>
          <a:p>
            <a:r>
              <a:rPr lang="en-US" altLang="zh-CN" dirty="0"/>
              <a:t>3.1 </a:t>
            </a:r>
            <a:r>
              <a:rPr lang="zh-CN" altLang="en-US" dirty="0"/>
              <a:t>大数据管理挑战</a:t>
            </a:r>
            <a:endParaRPr lang="en-US" dirty="0"/>
          </a:p>
        </p:txBody>
      </p:sp>
      <p:sp>
        <p:nvSpPr>
          <p:cNvPr id="3" name="Content Placeholder 2">
            <a:extLst>
              <a:ext uri="{FF2B5EF4-FFF2-40B4-BE49-F238E27FC236}">
                <a16:creationId xmlns:a16="http://schemas.microsoft.com/office/drawing/2014/main" id="{D56EB7C3-9DDA-4BB1-8863-9127A97B4E9B}"/>
              </a:ext>
            </a:extLst>
          </p:cNvPr>
          <p:cNvSpPr>
            <a:spLocks noGrp="1"/>
          </p:cNvSpPr>
          <p:nvPr>
            <p:ph idx="1"/>
          </p:nvPr>
        </p:nvSpPr>
        <p:spPr/>
        <p:txBody>
          <a:bodyPr/>
          <a:lstStyle/>
          <a:p>
            <a:r>
              <a:rPr lang="zh-CN" altLang="en-US" dirty="0"/>
              <a:t>大数据中非结构化数据占比最重</a:t>
            </a:r>
            <a:endParaRPr lang="en-US" dirty="0"/>
          </a:p>
        </p:txBody>
      </p:sp>
      <p:pic>
        <p:nvPicPr>
          <p:cNvPr id="4" name="Picture 3">
            <a:extLst>
              <a:ext uri="{FF2B5EF4-FFF2-40B4-BE49-F238E27FC236}">
                <a16:creationId xmlns:a16="http://schemas.microsoft.com/office/drawing/2014/main" id="{A9FF9143-6135-4DAA-BDE6-92B8A81A06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742" y="1706848"/>
            <a:ext cx="9938657" cy="4834267"/>
          </a:xfrm>
          <a:prstGeom prst="rect">
            <a:avLst/>
          </a:prstGeom>
        </p:spPr>
      </p:pic>
      <p:sp>
        <p:nvSpPr>
          <p:cNvPr id="5" name="灯片编号占位符 4">
            <a:extLst>
              <a:ext uri="{FF2B5EF4-FFF2-40B4-BE49-F238E27FC236}">
                <a16:creationId xmlns:a16="http://schemas.microsoft.com/office/drawing/2014/main" id="{A521FBE4-B6FD-944F-B414-8EC704AA67B8}"/>
              </a:ext>
            </a:extLst>
          </p:cNvPr>
          <p:cNvSpPr>
            <a:spLocks noGrp="1"/>
          </p:cNvSpPr>
          <p:nvPr>
            <p:ph type="sldNum" sz="quarter" idx="12"/>
          </p:nvPr>
        </p:nvSpPr>
        <p:spPr/>
        <p:txBody>
          <a:bodyPr/>
          <a:lstStyle/>
          <a:p>
            <a:fld id="{B13F0FA4-29F4-4B1D-A16B-0D7169EBD889}" type="slidenum">
              <a:rPr lang="en-US" smtClean="0"/>
              <a:t>6</a:t>
            </a:fld>
            <a:endParaRPr lang="en-US" dirty="0"/>
          </a:p>
        </p:txBody>
      </p:sp>
    </p:spTree>
    <p:extLst>
      <p:ext uri="{BB962C8B-B14F-4D97-AF65-F5344CB8AC3E}">
        <p14:creationId xmlns:p14="http://schemas.microsoft.com/office/powerpoint/2010/main" val="12785063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641AA-4971-4F23-87D9-080CBBD4F339}"/>
              </a:ext>
            </a:extLst>
          </p:cNvPr>
          <p:cNvSpPr>
            <a:spLocks noGrp="1"/>
          </p:cNvSpPr>
          <p:nvPr>
            <p:ph type="title"/>
          </p:nvPr>
        </p:nvSpPr>
        <p:spPr/>
        <p:txBody>
          <a:bodyPr/>
          <a:lstStyle/>
          <a:p>
            <a:r>
              <a:rPr lang="en-US" dirty="0"/>
              <a:t>3.4</a:t>
            </a:r>
            <a:r>
              <a:rPr lang="zh-CN" altLang="en-US" dirty="0"/>
              <a:t> 大数据仓库系统</a:t>
            </a:r>
            <a:endParaRPr lang="en-US" dirty="0"/>
          </a:p>
        </p:txBody>
      </p:sp>
      <p:sp>
        <p:nvSpPr>
          <p:cNvPr id="3" name="Content Placeholder 2">
            <a:extLst>
              <a:ext uri="{FF2B5EF4-FFF2-40B4-BE49-F238E27FC236}">
                <a16:creationId xmlns:a16="http://schemas.microsoft.com/office/drawing/2014/main" id="{3C541F74-2016-4254-B7F5-5C22DEBB2901}"/>
              </a:ext>
            </a:extLst>
          </p:cNvPr>
          <p:cNvSpPr>
            <a:spLocks noGrp="1"/>
          </p:cNvSpPr>
          <p:nvPr>
            <p:ph idx="1"/>
          </p:nvPr>
        </p:nvSpPr>
        <p:spPr/>
        <p:txBody>
          <a:bodyPr/>
          <a:lstStyle/>
          <a:p>
            <a:r>
              <a:rPr lang="zh-CN" altLang="en-US" dirty="0"/>
              <a:t>数据仓库的发展历史</a:t>
            </a:r>
            <a:endParaRPr lang="en-US" altLang="zh-CN" dirty="0"/>
          </a:p>
          <a:p>
            <a:pPr lvl="1"/>
            <a:r>
              <a:rPr lang="en-US" altLang="zh-CN" dirty="0"/>
              <a:t>20</a:t>
            </a:r>
            <a:r>
              <a:rPr lang="zh-CN" altLang="en-US" dirty="0"/>
              <a:t>世纪</a:t>
            </a:r>
            <a:r>
              <a:rPr lang="en-US" altLang="zh-CN" dirty="0"/>
              <a:t>70</a:t>
            </a:r>
            <a:r>
              <a:rPr lang="zh-CN" altLang="en-US" dirty="0"/>
              <a:t>年代，市场调研公司</a:t>
            </a:r>
            <a:r>
              <a:rPr lang="en-US" altLang="zh-CN" dirty="0"/>
              <a:t>AC</a:t>
            </a:r>
            <a:r>
              <a:rPr lang="zh-CN" altLang="en-US" dirty="0"/>
              <a:t>尼尔森的“</a:t>
            </a:r>
            <a:r>
              <a:rPr lang="en-US" altLang="zh-CN" dirty="0"/>
              <a:t>Data mart</a:t>
            </a:r>
            <a:r>
              <a:rPr lang="zh-CN" altLang="en-US" dirty="0"/>
              <a:t>”帮助客户进行商业决策以提高销售额</a:t>
            </a:r>
            <a:endParaRPr lang="en-US" altLang="zh-CN" dirty="0"/>
          </a:p>
          <a:p>
            <a:pPr lvl="1"/>
            <a:r>
              <a:rPr lang="en-US" altLang="zh-CN" dirty="0"/>
              <a:t>20</a:t>
            </a:r>
            <a:r>
              <a:rPr lang="zh-CN" altLang="en-US" dirty="0"/>
              <a:t>世纪</a:t>
            </a:r>
            <a:r>
              <a:rPr lang="en-US" altLang="zh-CN" dirty="0"/>
              <a:t>80</a:t>
            </a:r>
            <a:r>
              <a:rPr lang="zh-CN" altLang="en-US" dirty="0"/>
              <a:t>年代晚期，</a:t>
            </a:r>
            <a:r>
              <a:rPr lang="en-US" altLang="zh-CN" dirty="0"/>
              <a:t>IBM System Journal</a:t>
            </a:r>
            <a:r>
              <a:rPr lang="zh-CN" altLang="en-US" dirty="0"/>
              <a:t>论文首次使用</a:t>
            </a:r>
            <a:r>
              <a:rPr lang="en-US" altLang="zh-CN" dirty="0"/>
              <a:t>Business data warehouse</a:t>
            </a:r>
          </a:p>
          <a:p>
            <a:pPr lvl="1"/>
            <a:endParaRPr lang="en-US" dirty="0"/>
          </a:p>
          <a:p>
            <a:pPr lvl="1"/>
            <a:endParaRPr lang="en-US" dirty="0"/>
          </a:p>
          <a:p>
            <a:pPr lvl="1"/>
            <a:r>
              <a:rPr lang="en-US" altLang="zh-CN" dirty="0"/>
              <a:t>20</a:t>
            </a:r>
            <a:r>
              <a:rPr lang="zh-CN" altLang="en-US" dirty="0"/>
              <a:t>世纪</a:t>
            </a:r>
            <a:r>
              <a:rPr lang="en-US" altLang="zh-CN" dirty="0"/>
              <a:t>90</a:t>
            </a:r>
            <a:r>
              <a:rPr lang="zh-CN" altLang="en-US" dirty="0"/>
              <a:t>年代，</a:t>
            </a:r>
            <a:r>
              <a:rPr lang="en-US" altLang="zh-CN" dirty="0"/>
              <a:t>Bill </a:t>
            </a:r>
            <a:r>
              <a:rPr lang="en-US" altLang="zh-CN" dirty="0" err="1"/>
              <a:t>Inmon</a:t>
            </a:r>
            <a:r>
              <a:rPr lang="zh-CN" altLang="en-US" dirty="0"/>
              <a:t>推出第一个工业级数据仓库工具</a:t>
            </a:r>
            <a:r>
              <a:rPr lang="en-US" altLang="zh-CN" dirty="0"/>
              <a:t>Prism Warehouse Manager</a:t>
            </a:r>
            <a:r>
              <a:rPr lang="zh-CN" altLang="en-US" dirty="0"/>
              <a:t>，设计观点：构建符合第三范式的中央数据仓库</a:t>
            </a:r>
            <a:endParaRPr lang="en-US" altLang="zh-CN" dirty="0"/>
          </a:p>
          <a:p>
            <a:pPr lvl="1"/>
            <a:r>
              <a:rPr lang="zh-CN" altLang="en-US" dirty="0"/>
              <a:t>同时代，另外一位引领数据仓库发展人物</a:t>
            </a:r>
            <a:r>
              <a:rPr lang="en-US" altLang="zh-CN" dirty="0"/>
              <a:t>Ralph </a:t>
            </a:r>
            <a:r>
              <a:rPr lang="en-US" altLang="zh-CN" dirty="0" err="1"/>
              <a:t>KimBall</a:t>
            </a:r>
            <a:r>
              <a:rPr lang="zh-CN" altLang="en-US" dirty="0"/>
              <a:t>，提出联机分析处理（</a:t>
            </a:r>
            <a:r>
              <a:rPr lang="en-US" altLang="zh-CN" dirty="0"/>
              <a:t>on-line analytical processing</a:t>
            </a:r>
            <a:r>
              <a:rPr lang="zh-CN" altLang="en-US" dirty="0"/>
              <a:t>，</a:t>
            </a:r>
            <a:r>
              <a:rPr lang="en-US" altLang="zh-CN" dirty="0"/>
              <a:t>OLAP</a:t>
            </a:r>
            <a:r>
              <a:rPr lang="zh-CN" altLang="en-US" dirty="0"/>
              <a:t>）</a:t>
            </a:r>
            <a:endParaRPr lang="en-US" dirty="0"/>
          </a:p>
        </p:txBody>
      </p:sp>
      <p:sp>
        <p:nvSpPr>
          <p:cNvPr id="4" name="Rectangle 3">
            <a:extLst>
              <a:ext uri="{FF2B5EF4-FFF2-40B4-BE49-F238E27FC236}">
                <a16:creationId xmlns:a16="http://schemas.microsoft.com/office/drawing/2014/main" id="{FCF39509-74E2-412F-9874-1229C5F13AFA}"/>
              </a:ext>
            </a:extLst>
          </p:cNvPr>
          <p:cNvSpPr/>
          <p:nvPr/>
        </p:nvSpPr>
        <p:spPr>
          <a:xfrm>
            <a:off x="1662314" y="3212736"/>
            <a:ext cx="9317520" cy="799706"/>
          </a:xfrm>
          <a:prstGeom prst="rect">
            <a:avLst/>
          </a:prstGeom>
        </p:spPr>
        <p:txBody>
          <a:bodyPr wrap="square">
            <a:spAutoFit/>
          </a:bodyPr>
          <a:lstStyle/>
          <a:p>
            <a:pPr>
              <a:lnSpc>
                <a:spcPct val="120000"/>
              </a:lnSpc>
            </a:pP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为了将整个公司范围内不同类型的信息系统所提供的数据整合起来，我们需要一种新型的架构</a:t>
            </a:r>
            <a:r>
              <a:rPr lang="en-US" altLang="zh-CN" sz="2000" dirty="0">
                <a:latin typeface="微软雅黑" panose="020B0503020204020204" pitchFamily="34" charset="-122"/>
                <a:ea typeface="微软雅黑" panose="020B0503020204020204" pitchFamily="34" charset="-122"/>
              </a:rPr>
              <a:t>”</a:t>
            </a:r>
            <a:endParaRPr lang="en-US" sz="2000" dirty="0">
              <a:latin typeface="微软雅黑" panose="020B0503020204020204" pitchFamily="34" charset="-122"/>
              <a:ea typeface="微软雅黑" panose="020B0503020204020204" pitchFamily="34" charset="-122"/>
            </a:endParaRPr>
          </a:p>
        </p:txBody>
      </p:sp>
      <p:sp>
        <p:nvSpPr>
          <p:cNvPr id="5" name="灯片编号占位符 4">
            <a:extLst>
              <a:ext uri="{FF2B5EF4-FFF2-40B4-BE49-F238E27FC236}">
                <a16:creationId xmlns:a16="http://schemas.microsoft.com/office/drawing/2014/main" id="{3BD7DBB2-F2A2-5444-9208-EE3C298B8040}"/>
              </a:ext>
            </a:extLst>
          </p:cNvPr>
          <p:cNvSpPr>
            <a:spLocks noGrp="1"/>
          </p:cNvSpPr>
          <p:nvPr>
            <p:ph type="sldNum" sz="quarter" idx="12"/>
          </p:nvPr>
        </p:nvSpPr>
        <p:spPr/>
        <p:txBody>
          <a:bodyPr/>
          <a:lstStyle/>
          <a:p>
            <a:fld id="{B13F0FA4-29F4-4B1D-A16B-0D7169EBD889}" type="slidenum">
              <a:rPr lang="en-US" smtClean="0"/>
              <a:t>60</a:t>
            </a:fld>
            <a:endParaRPr lang="en-US" dirty="0"/>
          </a:p>
        </p:txBody>
      </p:sp>
    </p:spTree>
    <p:extLst>
      <p:ext uri="{BB962C8B-B14F-4D97-AF65-F5344CB8AC3E}">
        <p14:creationId xmlns:p14="http://schemas.microsoft.com/office/powerpoint/2010/main" val="21641285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519DA-86C7-467A-B14F-126AFDCB97C6}"/>
              </a:ext>
            </a:extLst>
          </p:cNvPr>
          <p:cNvSpPr>
            <a:spLocks noGrp="1"/>
          </p:cNvSpPr>
          <p:nvPr>
            <p:ph type="title"/>
          </p:nvPr>
        </p:nvSpPr>
        <p:spPr/>
        <p:txBody>
          <a:bodyPr/>
          <a:lstStyle/>
          <a:p>
            <a:r>
              <a:rPr lang="en-US" dirty="0"/>
              <a:t>3.4</a:t>
            </a:r>
            <a:r>
              <a:rPr lang="zh-CN" altLang="en-US" dirty="0"/>
              <a:t> 大数据仓库系统</a:t>
            </a:r>
            <a:endParaRPr lang="en-US" dirty="0"/>
          </a:p>
        </p:txBody>
      </p:sp>
      <p:sp>
        <p:nvSpPr>
          <p:cNvPr id="3" name="Content Placeholder 2">
            <a:extLst>
              <a:ext uri="{FF2B5EF4-FFF2-40B4-BE49-F238E27FC236}">
                <a16:creationId xmlns:a16="http://schemas.microsoft.com/office/drawing/2014/main" id="{39B2836A-A08B-4243-B487-F917C5C4372D}"/>
              </a:ext>
            </a:extLst>
          </p:cNvPr>
          <p:cNvSpPr>
            <a:spLocks noGrp="1"/>
          </p:cNvSpPr>
          <p:nvPr>
            <p:ph idx="1"/>
          </p:nvPr>
        </p:nvSpPr>
        <p:spPr/>
        <p:txBody>
          <a:bodyPr/>
          <a:lstStyle/>
          <a:p>
            <a:r>
              <a:rPr kumimoji="1" lang="en-US" altLang="zh-CN" dirty="0"/>
              <a:t>William </a:t>
            </a:r>
            <a:r>
              <a:rPr kumimoji="1" lang="en-US" altLang="zh-CN" dirty="0" err="1"/>
              <a:t>H.Inmon</a:t>
            </a:r>
            <a:r>
              <a:rPr kumimoji="1" lang="en-US" altLang="zh-CN" dirty="0"/>
              <a:t>:</a:t>
            </a:r>
            <a:r>
              <a:rPr kumimoji="1" lang="zh-CN" altLang="en-US" dirty="0"/>
              <a:t>数据仓库是一个</a:t>
            </a:r>
            <a:r>
              <a:rPr kumimoji="1" lang="zh-CN" altLang="en-US" dirty="0">
                <a:solidFill>
                  <a:srgbClr val="3333FF"/>
                </a:solidFill>
              </a:rPr>
              <a:t>面向主题的</a:t>
            </a:r>
            <a:r>
              <a:rPr kumimoji="1" lang="zh-CN" altLang="en-US" dirty="0"/>
              <a:t>、</a:t>
            </a:r>
            <a:r>
              <a:rPr kumimoji="1" lang="zh-CN" altLang="en-US" dirty="0">
                <a:solidFill>
                  <a:srgbClr val="3333FF"/>
                </a:solidFill>
              </a:rPr>
              <a:t>集成的</a:t>
            </a:r>
            <a:r>
              <a:rPr kumimoji="1" lang="zh-CN" altLang="en-US" dirty="0"/>
              <a:t>、</a:t>
            </a:r>
            <a:r>
              <a:rPr kumimoji="1" lang="zh-CN" altLang="en-US" dirty="0">
                <a:solidFill>
                  <a:srgbClr val="3333FF"/>
                </a:solidFill>
              </a:rPr>
              <a:t>非易失的</a:t>
            </a:r>
            <a:r>
              <a:rPr kumimoji="1" lang="zh-CN" altLang="en-US" dirty="0"/>
              <a:t>且</a:t>
            </a:r>
            <a:r>
              <a:rPr kumimoji="1" lang="zh-CN" altLang="en-US" dirty="0">
                <a:solidFill>
                  <a:srgbClr val="3333FF"/>
                </a:solidFill>
              </a:rPr>
              <a:t>随时间变化的</a:t>
            </a:r>
            <a:r>
              <a:rPr kumimoji="1" lang="zh-CN" altLang="en-US" dirty="0"/>
              <a:t>数据集合，用于支持管理人员的决</a:t>
            </a:r>
            <a:r>
              <a:rPr kumimoji="1" lang="zh-CN" altLang="en-US" sz="3000" dirty="0"/>
              <a:t>策。</a:t>
            </a:r>
            <a:endParaRPr kumimoji="1" lang="zh-CN" altLang="en-US" sz="3000" dirty="0">
              <a:solidFill>
                <a:srgbClr val="FF3300"/>
              </a:solidFill>
            </a:endParaRPr>
          </a:p>
          <a:p>
            <a:endParaRPr lang="en-US" dirty="0"/>
          </a:p>
        </p:txBody>
      </p:sp>
      <p:sp>
        <p:nvSpPr>
          <p:cNvPr id="4" name="矩形 7">
            <a:extLst>
              <a:ext uri="{FF2B5EF4-FFF2-40B4-BE49-F238E27FC236}">
                <a16:creationId xmlns:a16="http://schemas.microsoft.com/office/drawing/2014/main" id="{5B375C7C-37EE-43D4-99E1-45BAECC03599}"/>
              </a:ext>
            </a:extLst>
          </p:cNvPr>
          <p:cNvSpPr>
            <a:spLocks noChangeArrowheads="1"/>
          </p:cNvSpPr>
          <p:nvPr/>
        </p:nvSpPr>
        <p:spPr bwMode="auto">
          <a:xfrm>
            <a:off x="1285062" y="2665647"/>
            <a:ext cx="5036092" cy="2942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30000"/>
              </a:lnSpc>
            </a:pPr>
            <a:r>
              <a:rPr lang="en-US" altLang="zh-CN" b="1" dirty="0">
                <a:latin typeface="Calibri" panose="020F0502020204030204" pitchFamily="34" charset="0"/>
                <a:ea typeface="微软雅黑" panose="020B0503020204020204" pitchFamily="34" charset="-122"/>
              </a:rPr>
              <a:t>      William H. </a:t>
            </a:r>
            <a:r>
              <a:rPr lang="en-US" altLang="zh-CN" b="1" dirty="0" err="1">
                <a:latin typeface="Calibri" panose="020F0502020204030204" pitchFamily="34" charset="0"/>
                <a:ea typeface="微软雅黑" panose="020B0503020204020204" pitchFamily="34" charset="-122"/>
              </a:rPr>
              <a:t>Inmon</a:t>
            </a:r>
            <a:r>
              <a:rPr lang="en-US" altLang="zh-CN" b="1" dirty="0">
                <a:latin typeface="Calibri" panose="020F0502020204030204" pitchFamily="34" charset="0"/>
                <a:ea typeface="微软雅黑" panose="020B0503020204020204" pitchFamily="34" charset="-122"/>
              </a:rPr>
              <a:t>: William H. </a:t>
            </a:r>
            <a:r>
              <a:rPr lang="en-US" altLang="zh-CN" b="1" dirty="0" err="1">
                <a:latin typeface="Calibri" panose="020F0502020204030204" pitchFamily="34" charset="0"/>
                <a:ea typeface="微软雅黑" panose="020B0503020204020204" pitchFamily="34" charset="-122"/>
              </a:rPr>
              <a:t>Inmon</a:t>
            </a:r>
            <a:r>
              <a:rPr lang="zh-CN" altLang="en-US" b="1" dirty="0">
                <a:latin typeface="Calibri" panose="020F0502020204030204" pitchFamily="34" charset="0"/>
                <a:ea typeface="微软雅黑" panose="020B0503020204020204" pitchFamily="34" charset="-122"/>
              </a:rPr>
              <a:t>是世界公认的“数据仓库之父”，是数据仓库及其相关技术网站</a:t>
            </a:r>
            <a:r>
              <a:rPr lang="en-US" altLang="zh-CN" b="1" dirty="0">
                <a:latin typeface="Calibri" panose="020F0502020204030204" pitchFamily="34" charset="0"/>
                <a:ea typeface="微软雅黑" panose="020B0503020204020204" pitchFamily="34" charset="-122"/>
              </a:rPr>
              <a:t>www.billinmon.com</a:t>
            </a:r>
            <a:r>
              <a:rPr lang="zh-CN" altLang="en-US" b="1" dirty="0">
                <a:latin typeface="Calibri" panose="020F0502020204030204" pitchFamily="34" charset="0"/>
                <a:ea typeface="微软雅黑" panose="020B0503020204020204" pitchFamily="34" charset="-122"/>
              </a:rPr>
              <a:t>的合作伙伴，是“企业信息工厂”的创造者之一。他一直致力于数据库和数据仓库技术方面的研究，在数据管理和数据仓库技术方面以及数据处理的管理方面撰写了</a:t>
            </a:r>
            <a:r>
              <a:rPr lang="en-US" altLang="zh-CN" b="1" dirty="0">
                <a:latin typeface="Calibri" panose="020F0502020204030204" pitchFamily="34" charset="0"/>
                <a:ea typeface="微软雅黑" panose="020B0503020204020204" pitchFamily="34" charset="-122"/>
              </a:rPr>
              <a:t>40</a:t>
            </a:r>
            <a:r>
              <a:rPr lang="zh-CN" altLang="en-US" b="1" dirty="0">
                <a:latin typeface="Calibri" panose="020F0502020204030204" pitchFamily="34" charset="0"/>
                <a:ea typeface="微软雅黑" panose="020B0503020204020204" pitchFamily="34" charset="-122"/>
              </a:rPr>
              <a:t>多本著作，发表过</a:t>
            </a:r>
            <a:r>
              <a:rPr lang="en-US" altLang="zh-CN" b="1" dirty="0">
                <a:latin typeface="Calibri" panose="020F0502020204030204" pitchFamily="34" charset="0"/>
                <a:ea typeface="微软雅黑" panose="020B0503020204020204" pitchFamily="34" charset="-122"/>
              </a:rPr>
              <a:t>600</a:t>
            </a:r>
            <a:r>
              <a:rPr lang="zh-CN" altLang="en-US" b="1" dirty="0">
                <a:latin typeface="Calibri" panose="020F0502020204030204" pitchFamily="34" charset="0"/>
                <a:ea typeface="微软雅黑" panose="020B0503020204020204" pitchFamily="34" charset="-122"/>
              </a:rPr>
              <a:t>多篇学术论文，并且经常应邀在技术和学术会议上演讲。</a:t>
            </a:r>
          </a:p>
        </p:txBody>
      </p:sp>
      <p:pic>
        <p:nvPicPr>
          <p:cNvPr id="5" name="Picture 4">
            <a:extLst>
              <a:ext uri="{FF2B5EF4-FFF2-40B4-BE49-F238E27FC236}">
                <a16:creationId xmlns:a16="http://schemas.microsoft.com/office/drawing/2014/main" id="{AF8F83FF-A9CF-40DA-BB19-6AD27E8FF8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7333" y="2834981"/>
            <a:ext cx="1828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16600380-6294-4B9D-A99F-246EF9952E0A}"/>
              </a:ext>
            </a:extLst>
          </p:cNvPr>
          <p:cNvSpPr>
            <a:spLocks noChangeArrowheads="1"/>
          </p:cNvSpPr>
          <p:nvPr/>
        </p:nvSpPr>
        <p:spPr bwMode="auto">
          <a:xfrm>
            <a:off x="7611533" y="5044781"/>
            <a:ext cx="3352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latin typeface="Verdana" panose="020B0604030504040204" pitchFamily="34" charset="0"/>
              </a:rPr>
              <a:t>数据仓库之父</a:t>
            </a:r>
            <a:r>
              <a:rPr lang="en-US" altLang="zh-CN" b="1">
                <a:latin typeface="Verdana" panose="020B0604030504040204" pitchFamily="34" charset="0"/>
              </a:rPr>
              <a:t>--Bill Inmon</a:t>
            </a:r>
          </a:p>
        </p:txBody>
      </p:sp>
      <p:sp>
        <p:nvSpPr>
          <p:cNvPr id="7" name="灯片编号占位符 6">
            <a:extLst>
              <a:ext uri="{FF2B5EF4-FFF2-40B4-BE49-F238E27FC236}">
                <a16:creationId xmlns:a16="http://schemas.microsoft.com/office/drawing/2014/main" id="{664D962C-72A7-3D42-9F5C-33DF9CC7ABE8}"/>
              </a:ext>
            </a:extLst>
          </p:cNvPr>
          <p:cNvSpPr>
            <a:spLocks noGrp="1"/>
          </p:cNvSpPr>
          <p:nvPr>
            <p:ph type="sldNum" sz="quarter" idx="12"/>
          </p:nvPr>
        </p:nvSpPr>
        <p:spPr/>
        <p:txBody>
          <a:bodyPr/>
          <a:lstStyle/>
          <a:p>
            <a:fld id="{B13F0FA4-29F4-4B1D-A16B-0D7169EBD889}" type="slidenum">
              <a:rPr lang="en-US" smtClean="0"/>
              <a:t>61</a:t>
            </a:fld>
            <a:endParaRPr lang="en-US" dirty="0"/>
          </a:p>
        </p:txBody>
      </p:sp>
    </p:spTree>
    <p:extLst>
      <p:ext uri="{BB962C8B-B14F-4D97-AF65-F5344CB8AC3E}">
        <p14:creationId xmlns:p14="http://schemas.microsoft.com/office/powerpoint/2010/main" val="20567883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81A8B-5712-4282-A931-F79DE799924A}"/>
              </a:ext>
            </a:extLst>
          </p:cNvPr>
          <p:cNvSpPr>
            <a:spLocks noGrp="1"/>
          </p:cNvSpPr>
          <p:nvPr>
            <p:ph type="title"/>
          </p:nvPr>
        </p:nvSpPr>
        <p:spPr/>
        <p:txBody>
          <a:bodyPr/>
          <a:lstStyle/>
          <a:p>
            <a:r>
              <a:rPr lang="en-US" altLang="zh-CN" dirty="0"/>
              <a:t>3.4</a:t>
            </a:r>
            <a:r>
              <a:rPr lang="zh-CN" altLang="en-US" dirty="0"/>
              <a:t> 大数据仓库系统</a:t>
            </a:r>
          </a:p>
        </p:txBody>
      </p:sp>
      <p:sp>
        <p:nvSpPr>
          <p:cNvPr id="3" name="Content Placeholder 2">
            <a:extLst>
              <a:ext uri="{FF2B5EF4-FFF2-40B4-BE49-F238E27FC236}">
                <a16:creationId xmlns:a16="http://schemas.microsoft.com/office/drawing/2014/main" id="{44988CCB-B85C-4C2E-B241-631578E46AC0}"/>
              </a:ext>
            </a:extLst>
          </p:cNvPr>
          <p:cNvSpPr>
            <a:spLocks noGrp="1"/>
          </p:cNvSpPr>
          <p:nvPr>
            <p:ph idx="1"/>
          </p:nvPr>
        </p:nvSpPr>
        <p:spPr/>
        <p:txBody>
          <a:bodyPr/>
          <a:lstStyle/>
          <a:p>
            <a:r>
              <a:rPr lang="en-US" altLang="zh-CN" dirty="0"/>
              <a:t>Bill </a:t>
            </a:r>
            <a:r>
              <a:rPr lang="en-US" altLang="zh-CN" dirty="0" err="1"/>
              <a:t>Inmon</a:t>
            </a:r>
            <a:r>
              <a:rPr lang="en-US" altLang="zh-CN" dirty="0"/>
              <a:t> </a:t>
            </a:r>
            <a:r>
              <a:rPr lang="zh-CN" altLang="en-US" dirty="0"/>
              <a:t>与 </a:t>
            </a:r>
            <a:r>
              <a:rPr lang="en-US" altLang="zh-CN" dirty="0"/>
              <a:t>Ralph </a:t>
            </a:r>
            <a:r>
              <a:rPr lang="en-US" altLang="zh-CN" dirty="0" err="1"/>
              <a:t>KimBall</a:t>
            </a:r>
            <a:r>
              <a:rPr lang="zh-CN" altLang="en-US" dirty="0"/>
              <a:t>的数据仓库设计哲学</a:t>
            </a:r>
            <a:endParaRPr lang="en-US" altLang="zh-CN" dirty="0"/>
          </a:p>
          <a:p>
            <a:pPr lvl="1"/>
            <a:r>
              <a:rPr lang="en-US" altLang="zh-CN" dirty="0"/>
              <a:t>Bill </a:t>
            </a:r>
            <a:r>
              <a:rPr lang="en-US" altLang="zh-CN" dirty="0" err="1"/>
              <a:t>Inmon</a:t>
            </a:r>
            <a:r>
              <a:rPr lang="zh-CN" altLang="en-US" dirty="0"/>
              <a:t>：自上而下，构建基于关系模型的中央数据仓库</a:t>
            </a:r>
            <a:endParaRPr lang="en-US" altLang="zh-CN" dirty="0"/>
          </a:p>
          <a:p>
            <a:pPr lvl="1"/>
            <a:r>
              <a:rPr lang="en-US" altLang="zh-CN" dirty="0"/>
              <a:t>Ralph </a:t>
            </a:r>
            <a:r>
              <a:rPr lang="en-US" altLang="zh-CN" dirty="0" err="1"/>
              <a:t>KimBall</a:t>
            </a:r>
            <a:r>
              <a:rPr lang="zh-CN" altLang="en-US" dirty="0"/>
              <a:t>：自底向上，在企业部门级别各自构建数据集市，再利用信息总线架构将这些数据集市集成起来</a:t>
            </a:r>
          </a:p>
        </p:txBody>
      </p:sp>
      <p:graphicFrame>
        <p:nvGraphicFramePr>
          <p:cNvPr id="4" name="表格 3">
            <a:extLst>
              <a:ext uri="{FF2B5EF4-FFF2-40B4-BE49-F238E27FC236}">
                <a16:creationId xmlns:a16="http://schemas.microsoft.com/office/drawing/2014/main" id="{8C5F17AC-199D-4D1F-935E-97F5535B2967}"/>
              </a:ext>
            </a:extLst>
          </p:cNvPr>
          <p:cNvGraphicFramePr/>
          <p:nvPr>
            <p:custDataLst>
              <p:tags r:id="rId1"/>
            </p:custDataLst>
            <p:extLst>
              <p:ext uri="{D42A27DB-BD31-4B8C-83A1-F6EECF244321}">
                <p14:modId xmlns:p14="http://schemas.microsoft.com/office/powerpoint/2010/main" val="1208121933"/>
              </p:ext>
            </p:extLst>
          </p:nvPr>
        </p:nvGraphicFramePr>
        <p:xfrm>
          <a:off x="1877060" y="3357245"/>
          <a:ext cx="8522970" cy="3048000"/>
        </p:xfrm>
        <a:graphic>
          <a:graphicData uri="http://schemas.openxmlformats.org/drawingml/2006/table">
            <a:tbl>
              <a:tblPr firstRow="1" bandRow="1">
                <a:tableStyleId>{5C22544A-7EE6-4342-B048-85BDC9FD1C3A}</a:tableStyleId>
              </a:tblPr>
              <a:tblGrid>
                <a:gridCol w="4256405">
                  <a:extLst>
                    <a:ext uri="{9D8B030D-6E8A-4147-A177-3AD203B41FA5}">
                      <a16:colId xmlns:a16="http://schemas.microsoft.com/office/drawing/2014/main" val="20000"/>
                    </a:ext>
                  </a:extLst>
                </a:gridCol>
                <a:gridCol w="4266565">
                  <a:extLst>
                    <a:ext uri="{9D8B030D-6E8A-4147-A177-3AD203B41FA5}">
                      <a16:colId xmlns:a16="http://schemas.microsoft.com/office/drawing/2014/main" val="20001"/>
                    </a:ext>
                  </a:extLst>
                </a:gridCol>
              </a:tblGrid>
              <a:tr h="381000">
                <a:tc>
                  <a:txBody>
                    <a:bodyPr/>
                    <a:lstStyle/>
                    <a:p>
                      <a:pPr>
                        <a:buNone/>
                      </a:pPr>
                      <a:r>
                        <a:rPr lang="zh-CN" altLang="en-US" sz="1600">
                          <a:solidFill>
                            <a:schemeClr val="tx1"/>
                          </a:solidFill>
                        </a:rPr>
                        <a:t>自顶向下的设计思想</a:t>
                      </a:r>
                    </a:p>
                  </a:txBody>
                  <a:tcPr>
                    <a:lnR w="12700" cmpd="sng">
                      <a:noFill/>
                    </a:lnR>
                    <a:lnT w="28575" cmpd="sng">
                      <a:solidFill>
                        <a:schemeClr val="tx1"/>
                      </a:solidFill>
                      <a:prstDash val="solid"/>
                    </a:lnT>
                    <a:lnB w="12700" cmpd="sng">
                      <a:solidFill>
                        <a:schemeClr val="tx1"/>
                      </a:solidFill>
                      <a:prstDash val="solid"/>
                    </a:lnB>
                    <a:solidFill>
                      <a:srgbClr val="A8AFC0"/>
                    </a:solidFill>
                  </a:tcPr>
                </a:tc>
                <a:tc>
                  <a:txBody>
                    <a:bodyPr/>
                    <a:lstStyle/>
                    <a:p>
                      <a:pPr>
                        <a:buNone/>
                      </a:pPr>
                      <a:r>
                        <a:rPr lang="zh-CN" altLang="en-US" sz="1600">
                          <a:solidFill>
                            <a:schemeClr val="tx1"/>
                          </a:solidFill>
                        </a:rPr>
                        <a:t>自下而上的设计思想</a:t>
                      </a:r>
                    </a:p>
                  </a:txBody>
                  <a:tcPr>
                    <a:lnL w="12700" cmpd="sng">
                      <a:noFill/>
                    </a:lnL>
                    <a:lnT w="28575" cmpd="sng">
                      <a:solidFill>
                        <a:schemeClr val="tx1"/>
                      </a:solidFill>
                      <a:prstDash val="solid"/>
                    </a:lnT>
                    <a:lnB w="12700" cmpd="sng">
                      <a:solidFill>
                        <a:schemeClr val="tx1"/>
                      </a:solidFill>
                      <a:prstDash val="solid"/>
                    </a:lnB>
                    <a:solidFill>
                      <a:srgbClr val="A8AFC0"/>
                    </a:solidFill>
                  </a:tcPr>
                </a:tc>
                <a:extLst>
                  <a:ext uri="{0D108BD9-81ED-4DB2-BD59-A6C34878D82A}">
                    <a16:rowId xmlns:a16="http://schemas.microsoft.com/office/drawing/2014/main" val="10000"/>
                  </a:ext>
                </a:extLst>
              </a:tr>
              <a:tr h="381000">
                <a:tc>
                  <a:txBody>
                    <a:bodyPr/>
                    <a:lstStyle/>
                    <a:p>
                      <a:pPr>
                        <a:buNone/>
                      </a:pPr>
                      <a:r>
                        <a:rPr lang="zh-CN" altLang="en-US" sz="1600"/>
                        <a:t>需要构建一个全局的中心数据模型</a:t>
                      </a:r>
                    </a:p>
                  </a:txBody>
                  <a:tcPr>
                    <a:lnR w="12700" cmpd="sng">
                      <a:noFill/>
                    </a:lnR>
                    <a:lnT w="12700" cmpd="sng">
                      <a:solidFill>
                        <a:schemeClr val="tx1"/>
                      </a:solidFill>
                      <a:prstDash val="solid"/>
                    </a:lnT>
                    <a:lnB w="12700" cmpd="sng">
                      <a:solidFill>
                        <a:schemeClr val="tx1"/>
                      </a:solidFill>
                      <a:prstDash val="solid"/>
                    </a:lnB>
                    <a:solidFill>
                      <a:srgbClr val="EAEFF5"/>
                    </a:solidFill>
                  </a:tcPr>
                </a:tc>
                <a:tc>
                  <a:txBody>
                    <a:bodyPr/>
                    <a:lstStyle/>
                    <a:p>
                      <a:pPr>
                        <a:buNone/>
                      </a:pPr>
                      <a:r>
                        <a:rPr lang="zh-CN" altLang="en-US" sz="1600"/>
                        <a:t>数据模型限制在一个主题领域</a:t>
                      </a:r>
                    </a:p>
                  </a:txBody>
                  <a:tcPr>
                    <a:lnL w="12700" cmpd="sng">
                      <a:noFill/>
                    </a:lnL>
                    <a:lnT w="12700" cmpd="sng">
                      <a:solidFill>
                        <a:schemeClr val="tx1"/>
                      </a:solidFill>
                      <a:prstDash val="solid"/>
                    </a:lnT>
                    <a:lnB w="12700" cmpd="sng">
                      <a:solidFill>
                        <a:schemeClr val="tx1"/>
                      </a:solidFill>
                      <a:prstDash val="solid"/>
                    </a:lnB>
                    <a:solidFill>
                      <a:srgbClr val="EAEFF5"/>
                    </a:solidFill>
                  </a:tcPr>
                </a:tc>
                <a:extLst>
                  <a:ext uri="{0D108BD9-81ED-4DB2-BD59-A6C34878D82A}">
                    <a16:rowId xmlns:a16="http://schemas.microsoft.com/office/drawing/2014/main" val="10001"/>
                  </a:ext>
                </a:extLst>
              </a:tr>
              <a:tr h="381000">
                <a:tc>
                  <a:txBody>
                    <a:bodyPr/>
                    <a:lstStyle/>
                    <a:p>
                      <a:pPr>
                        <a:buNone/>
                      </a:pPr>
                      <a:r>
                        <a:rPr lang="zh-CN" altLang="en-US" sz="1600"/>
                        <a:t>一次性完成数据的重构</a:t>
                      </a:r>
                    </a:p>
                  </a:txBody>
                  <a:tcPr>
                    <a:lnR w="12700" cmpd="sng">
                      <a:noFill/>
                    </a:lnR>
                    <a:lnT w="12700" cmpd="sng">
                      <a:solidFill>
                        <a:schemeClr val="tx1"/>
                      </a:solidFill>
                      <a:prstDash val="solid"/>
                    </a:lnT>
                    <a:lnB w="12700" cmpd="sng">
                      <a:solidFill>
                        <a:schemeClr val="tx1"/>
                      </a:solidFill>
                      <a:prstDash val="solid"/>
                    </a:lnB>
                    <a:solidFill>
                      <a:srgbClr val="EAEFF5"/>
                    </a:solidFill>
                  </a:tcPr>
                </a:tc>
                <a:tc>
                  <a:txBody>
                    <a:bodyPr/>
                    <a:lstStyle/>
                    <a:p>
                      <a:pPr>
                        <a:buNone/>
                      </a:pPr>
                      <a:r>
                        <a:rPr lang="zh-CN" altLang="en-US" sz="1600"/>
                        <a:t>每个数据集市（主题）均需进行重构</a:t>
                      </a:r>
                    </a:p>
                  </a:txBody>
                  <a:tcPr>
                    <a:lnL w="12700" cmpd="sng">
                      <a:noFill/>
                    </a:lnL>
                    <a:lnT w="12700" cmpd="sng">
                      <a:solidFill>
                        <a:schemeClr val="tx1"/>
                      </a:solidFill>
                      <a:prstDash val="solid"/>
                    </a:lnT>
                    <a:lnB w="12700" cmpd="sng">
                      <a:solidFill>
                        <a:schemeClr val="tx1"/>
                      </a:solidFill>
                      <a:prstDash val="solid"/>
                    </a:lnB>
                    <a:solidFill>
                      <a:srgbClr val="EAEFF5"/>
                    </a:solidFill>
                  </a:tcPr>
                </a:tc>
                <a:extLst>
                  <a:ext uri="{0D108BD9-81ED-4DB2-BD59-A6C34878D82A}">
                    <a16:rowId xmlns:a16="http://schemas.microsoft.com/office/drawing/2014/main" val="10002"/>
                  </a:ext>
                </a:extLst>
              </a:tr>
              <a:tr h="381000">
                <a:tc>
                  <a:txBody>
                    <a:bodyPr/>
                    <a:lstStyle/>
                    <a:p>
                      <a:pPr>
                        <a:buNone/>
                      </a:pPr>
                      <a:r>
                        <a:rPr lang="zh-CN" altLang="en-US" sz="1600"/>
                        <a:t>数据冗余度和不一致性最小</a:t>
                      </a:r>
                    </a:p>
                  </a:txBody>
                  <a:tcPr>
                    <a:lnR w="12700" cmpd="sng">
                      <a:noFill/>
                    </a:lnR>
                    <a:lnT w="12700" cmpd="sng">
                      <a:solidFill>
                        <a:schemeClr val="tx1"/>
                      </a:solidFill>
                      <a:prstDash val="solid"/>
                    </a:lnT>
                    <a:lnB w="12700" cmpd="sng">
                      <a:solidFill>
                        <a:schemeClr val="tx1"/>
                      </a:solidFill>
                      <a:prstDash val="solid"/>
                    </a:lnB>
                    <a:solidFill>
                      <a:srgbClr val="EAEFF5"/>
                    </a:solidFill>
                  </a:tcPr>
                </a:tc>
                <a:tc>
                  <a:txBody>
                    <a:bodyPr/>
                    <a:lstStyle/>
                    <a:p>
                      <a:pPr>
                        <a:buNone/>
                      </a:pPr>
                      <a:r>
                        <a:rPr lang="zh-CN" altLang="en-US" sz="1600"/>
                        <a:t>存在一定的数据冗余度和不一致性</a:t>
                      </a:r>
                    </a:p>
                  </a:txBody>
                  <a:tcPr>
                    <a:lnL w="12700" cmpd="sng">
                      <a:noFill/>
                    </a:lnL>
                    <a:lnT w="12700" cmpd="sng">
                      <a:solidFill>
                        <a:schemeClr val="tx1"/>
                      </a:solidFill>
                      <a:prstDash val="solid"/>
                    </a:lnT>
                    <a:lnB w="12700" cmpd="sng">
                      <a:solidFill>
                        <a:schemeClr val="tx1"/>
                      </a:solidFill>
                      <a:prstDash val="solid"/>
                    </a:lnB>
                    <a:solidFill>
                      <a:srgbClr val="EAEFF5"/>
                    </a:solidFill>
                  </a:tcPr>
                </a:tc>
                <a:extLst>
                  <a:ext uri="{0D108BD9-81ED-4DB2-BD59-A6C34878D82A}">
                    <a16:rowId xmlns:a16="http://schemas.microsoft.com/office/drawing/2014/main" val="10003"/>
                  </a:ext>
                </a:extLst>
              </a:tr>
              <a:tr h="381000">
                <a:tc>
                  <a:txBody>
                    <a:bodyPr/>
                    <a:lstStyle/>
                    <a:p>
                      <a:pPr>
                        <a:buNone/>
                      </a:pPr>
                      <a:r>
                        <a:rPr lang="zh-CN" altLang="en-US" sz="1600"/>
                        <a:t>中心数据模型会影响设计的灵活性</a:t>
                      </a:r>
                    </a:p>
                  </a:txBody>
                  <a:tcPr>
                    <a:lnR w="12700" cmpd="sng">
                      <a:noFill/>
                    </a:lnR>
                    <a:lnT w="12700" cmpd="sng">
                      <a:solidFill>
                        <a:schemeClr val="tx1"/>
                      </a:solidFill>
                      <a:prstDash val="solid"/>
                    </a:lnT>
                    <a:lnB w="12700" cmpd="sng">
                      <a:solidFill>
                        <a:schemeClr val="tx1"/>
                      </a:solidFill>
                      <a:prstDash val="solid"/>
                    </a:lnB>
                    <a:solidFill>
                      <a:srgbClr val="EAEFF5"/>
                    </a:solidFill>
                  </a:tcPr>
                </a:tc>
                <a:tc>
                  <a:txBody>
                    <a:bodyPr/>
                    <a:lstStyle/>
                    <a:p>
                      <a:pPr>
                        <a:buNone/>
                      </a:pPr>
                      <a:r>
                        <a:rPr lang="zh-CN" altLang="en-US" sz="1600"/>
                        <a:t>数据集市可以带给设计更大的灵活性</a:t>
                      </a:r>
                    </a:p>
                  </a:txBody>
                  <a:tcPr>
                    <a:lnL w="12700" cmpd="sng">
                      <a:noFill/>
                    </a:lnL>
                    <a:lnT w="12700" cmpd="sng">
                      <a:solidFill>
                        <a:schemeClr val="tx1"/>
                      </a:solidFill>
                      <a:prstDash val="solid"/>
                    </a:lnT>
                    <a:lnB w="12700" cmpd="sng">
                      <a:solidFill>
                        <a:schemeClr val="tx1"/>
                      </a:solidFill>
                      <a:prstDash val="solid"/>
                    </a:lnB>
                    <a:solidFill>
                      <a:srgbClr val="EAEFF5"/>
                    </a:solidFill>
                  </a:tcPr>
                </a:tc>
                <a:extLst>
                  <a:ext uri="{0D108BD9-81ED-4DB2-BD59-A6C34878D82A}">
                    <a16:rowId xmlns:a16="http://schemas.microsoft.com/office/drawing/2014/main" val="10004"/>
                  </a:ext>
                </a:extLst>
              </a:tr>
              <a:tr h="381000">
                <a:tc>
                  <a:txBody>
                    <a:bodyPr/>
                    <a:lstStyle/>
                    <a:p>
                      <a:pPr>
                        <a:buNone/>
                      </a:pPr>
                      <a:r>
                        <a:rPr lang="zh-CN" altLang="en-US" sz="1600">
                          <a:solidFill>
                            <a:schemeClr val="accent1">
                              <a:lumMod val="75000"/>
                            </a:schemeClr>
                          </a:solidFill>
                        </a:rPr>
                        <a:t>中央仓库的可用性会影响整个系统的可用性</a:t>
                      </a:r>
                    </a:p>
                  </a:txBody>
                  <a:tcPr>
                    <a:lnR w="12700" cmpd="sng">
                      <a:noFill/>
                    </a:lnR>
                    <a:lnT w="12700" cmpd="sng">
                      <a:solidFill>
                        <a:schemeClr val="tx1"/>
                      </a:solidFill>
                      <a:prstDash val="solid"/>
                    </a:lnT>
                    <a:lnB w="12700" cmpd="sng">
                      <a:solidFill>
                        <a:schemeClr val="tx1"/>
                      </a:solidFill>
                      <a:prstDash val="solid"/>
                    </a:lnB>
                    <a:solidFill>
                      <a:srgbClr val="EAEFF5"/>
                    </a:solidFill>
                  </a:tcPr>
                </a:tc>
                <a:tc>
                  <a:txBody>
                    <a:bodyPr/>
                    <a:lstStyle/>
                    <a:p>
                      <a:pPr>
                        <a:buNone/>
                      </a:pPr>
                      <a:r>
                        <a:rPr lang="zh-CN" altLang="en-US" sz="1600">
                          <a:solidFill>
                            <a:schemeClr val="accent1">
                              <a:lumMod val="75000"/>
                            </a:schemeClr>
                          </a:solidFill>
                        </a:rPr>
                        <a:t>每个数据集市的可用性直接影响最后数据集成</a:t>
                      </a:r>
                    </a:p>
                  </a:txBody>
                  <a:tcPr>
                    <a:lnL w="12700" cmpd="sng">
                      <a:noFill/>
                    </a:lnL>
                    <a:lnT w="12700" cmpd="sng">
                      <a:solidFill>
                        <a:schemeClr val="tx1"/>
                      </a:solidFill>
                      <a:prstDash val="solid"/>
                    </a:lnT>
                    <a:lnB w="12700" cmpd="sng">
                      <a:solidFill>
                        <a:schemeClr val="tx1"/>
                      </a:solidFill>
                      <a:prstDash val="solid"/>
                    </a:lnB>
                    <a:solidFill>
                      <a:srgbClr val="EAEFF5"/>
                    </a:solidFill>
                  </a:tcPr>
                </a:tc>
                <a:extLst>
                  <a:ext uri="{0D108BD9-81ED-4DB2-BD59-A6C34878D82A}">
                    <a16:rowId xmlns:a16="http://schemas.microsoft.com/office/drawing/2014/main" val="10005"/>
                  </a:ext>
                </a:extLst>
              </a:tr>
              <a:tr h="381000">
                <a:tc>
                  <a:txBody>
                    <a:bodyPr/>
                    <a:lstStyle/>
                    <a:p>
                      <a:pPr>
                        <a:buNone/>
                      </a:pPr>
                      <a:r>
                        <a:rPr lang="zh-CN" altLang="en-US" sz="1600" dirty="0">
                          <a:solidFill>
                            <a:schemeClr val="accent1">
                              <a:lumMod val="75000"/>
                            </a:schemeClr>
                          </a:solidFill>
                        </a:rPr>
                        <a:t>初始投资较大</a:t>
                      </a:r>
                      <a:r>
                        <a:rPr lang="zh-CN" altLang="en-US" sz="1600" dirty="0" smtClean="0">
                          <a:solidFill>
                            <a:schemeClr val="accent1">
                              <a:lumMod val="75000"/>
                            </a:schemeClr>
                          </a:solidFill>
                        </a:rPr>
                        <a:t>，回报周期时间</a:t>
                      </a:r>
                      <a:r>
                        <a:rPr lang="zh-CN" altLang="en-US" sz="1600" dirty="0">
                          <a:solidFill>
                            <a:schemeClr val="accent1">
                              <a:lumMod val="75000"/>
                            </a:schemeClr>
                          </a:solidFill>
                        </a:rPr>
                        <a:t>较长</a:t>
                      </a:r>
                    </a:p>
                  </a:txBody>
                  <a:tcPr>
                    <a:lnR w="12700" cmpd="sng">
                      <a:noFill/>
                    </a:lnR>
                    <a:lnT w="12700" cmpd="sng">
                      <a:solidFill>
                        <a:schemeClr val="tx1"/>
                      </a:solidFill>
                      <a:prstDash val="solid"/>
                    </a:lnT>
                    <a:lnB w="12700" cmpd="sng">
                      <a:solidFill>
                        <a:schemeClr val="tx1"/>
                      </a:solidFill>
                      <a:prstDash val="solid"/>
                    </a:lnB>
                    <a:solidFill>
                      <a:srgbClr val="EAEFF5"/>
                    </a:solidFill>
                  </a:tcPr>
                </a:tc>
                <a:tc>
                  <a:txBody>
                    <a:bodyPr/>
                    <a:lstStyle/>
                    <a:p>
                      <a:pPr>
                        <a:buNone/>
                      </a:pPr>
                      <a:r>
                        <a:rPr lang="zh-CN" altLang="en-US" sz="1600">
                          <a:solidFill>
                            <a:schemeClr val="accent1">
                              <a:lumMod val="75000"/>
                            </a:schemeClr>
                          </a:solidFill>
                        </a:rPr>
                        <a:t>不能保证一定可以生成最终数据模型</a:t>
                      </a:r>
                    </a:p>
                  </a:txBody>
                  <a:tcPr>
                    <a:lnL w="12700" cmpd="sng">
                      <a:noFill/>
                    </a:lnL>
                    <a:lnT w="12700" cmpd="sng">
                      <a:solidFill>
                        <a:schemeClr val="tx1"/>
                      </a:solidFill>
                      <a:prstDash val="solid"/>
                    </a:lnT>
                    <a:lnB w="12700" cmpd="sng">
                      <a:solidFill>
                        <a:schemeClr val="tx1"/>
                      </a:solidFill>
                      <a:prstDash val="solid"/>
                    </a:lnB>
                    <a:solidFill>
                      <a:srgbClr val="EAEFF5"/>
                    </a:solidFill>
                  </a:tcPr>
                </a:tc>
                <a:extLst>
                  <a:ext uri="{0D108BD9-81ED-4DB2-BD59-A6C34878D82A}">
                    <a16:rowId xmlns:a16="http://schemas.microsoft.com/office/drawing/2014/main" val="10006"/>
                  </a:ext>
                </a:extLst>
              </a:tr>
              <a:tr h="381000">
                <a:tc>
                  <a:txBody>
                    <a:bodyPr/>
                    <a:lstStyle/>
                    <a:p>
                      <a:pPr>
                        <a:buNone/>
                      </a:pPr>
                      <a:r>
                        <a:rPr lang="zh-CN" altLang="en-US" sz="1600">
                          <a:solidFill>
                            <a:schemeClr val="accent1">
                              <a:lumMod val="75000"/>
                            </a:schemeClr>
                          </a:solidFill>
                        </a:rPr>
                        <a:t>中心数据模型的必要性和可能性</a:t>
                      </a:r>
                    </a:p>
                  </a:txBody>
                  <a:tcPr>
                    <a:lnR w="12700" cmpd="sng">
                      <a:noFill/>
                    </a:lnR>
                    <a:lnT w="12700" cmpd="sng">
                      <a:solidFill>
                        <a:schemeClr val="tx1"/>
                      </a:solidFill>
                      <a:prstDash val="solid"/>
                    </a:lnT>
                    <a:lnB w="28575" cmpd="sng">
                      <a:solidFill>
                        <a:schemeClr val="tx1"/>
                      </a:solidFill>
                      <a:prstDash val="solid"/>
                    </a:lnB>
                    <a:solidFill>
                      <a:srgbClr val="EAEFF5"/>
                    </a:solidFill>
                  </a:tcPr>
                </a:tc>
                <a:tc>
                  <a:txBody>
                    <a:bodyPr/>
                    <a:lstStyle/>
                    <a:p>
                      <a:pPr>
                        <a:buNone/>
                      </a:pPr>
                      <a:r>
                        <a:rPr lang="zh-CN" altLang="en-US" sz="1600" dirty="0">
                          <a:solidFill>
                            <a:schemeClr val="accent1">
                              <a:lumMod val="75000"/>
                            </a:schemeClr>
                          </a:solidFill>
                        </a:rPr>
                        <a:t>数据的不一致性需要解决</a:t>
                      </a:r>
                    </a:p>
                  </a:txBody>
                  <a:tcPr>
                    <a:lnL w="12700" cmpd="sng">
                      <a:noFill/>
                    </a:lnL>
                    <a:lnT w="12700" cmpd="sng">
                      <a:solidFill>
                        <a:schemeClr val="tx1"/>
                      </a:solidFill>
                      <a:prstDash val="solid"/>
                    </a:lnT>
                    <a:lnB w="28575" cmpd="sng">
                      <a:solidFill>
                        <a:schemeClr val="tx1"/>
                      </a:solidFill>
                      <a:prstDash val="solid"/>
                    </a:lnB>
                    <a:solidFill>
                      <a:srgbClr val="EAEFF5"/>
                    </a:solidFill>
                  </a:tcPr>
                </a:tc>
                <a:extLst>
                  <a:ext uri="{0D108BD9-81ED-4DB2-BD59-A6C34878D82A}">
                    <a16:rowId xmlns:a16="http://schemas.microsoft.com/office/drawing/2014/main" val="10007"/>
                  </a:ext>
                </a:extLst>
              </a:tr>
            </a:tbl>
          </a:graphicData>
        </a:graphic>
      </p:graphicFrame>
      <p:sp>
        <p:nvSpPr>
          <p:cNvPr id="8" name="文本框 7">
            <a:extLst>
              <a:ext uri="{FF2B5EF4-FFF2-40B4-BE49-F238E27FC236}">
                <a16:creationId xmlns:a16="http://schemas.microsoft.com/office/drawing/2014/main" id="{D96BE582-FD6A-4A81-A463-2EDAACCF6F24}"/>
              </a:ext>
            </a:extLst>
          </p:cNvPr>
          <p:cNvSpPr txBox="1"/>
          <p:nvPr/>
        </p:nvSpPr>
        <p:spPr>
          <a:xfrm>
            <a:off x="1877060" y="2973705"/>
            <a:ext cx="3552190" cy="337185"/>
          </a:xfrm>
          <a:prstGeom prst="rect">
            <a:avLst/>
          </a:prstGeom>
          <a:noFill/>
        </p:spPr>
        <p:txBody>
          <a:bodyPr wrap="none" rtlCol="0">
            <a:spAutoFit/>
          </a:bodyPr>
          <a:lstStyle/>
          <a:p>
            <a:r>
              <a:rPr lang="zh-CN" altLang="en-US" sz="1600"/>
              <a:t>表</a:t>
            </a:r>
            <a:r>
              <a:rPr lang="en-US" altLang="zh-CN" sz="1600"/>
              <a:t>3-4-1  </a:t>
            </a:r>
            <a:r>
              <a:rPr lang="zh-CN" altLang="en-US" sz="1600"/>
              <a:t>数据仓库两种设计思想的对比</a:t>
            </a:r>
          </a:p>
        </p:txBody>
      </p:sp>
      <p:sp>
        <p:nvSpPr>
          <p:cNvPr id="5" name="灯片编号占位符 4">
            <a:extLst>
              <a:ext uri="{FF2B5EF4-FFF2-40B4-BE49-F238E27FC236}">
                <a16:creationId xmlns:a16="http://schemas.microsoft.com/office/drawing/2014/main" id="{D519225F-018D-5148-A8DA-6E2D5D815F55}"/>
              </a:ext>
            </a:extLst>
          </p:cNvPr>
          <p:cNvSpPr>
            <a:spLocks noGrp="1"/>
          </p:cNvSpPr>
          <p:nvPr>
            <p:ph type="sldNum" sz="quarter" idx="12"/>
          </p:nvPr>
        </p:nvSpPr>
        <p:spPr/>
        <p:txBody>
          <a:bodyPr/>
          <a:lstStyle/>
          <a:p>
            <a:fld id="{B13F0FA4-29F4-4B1D-A16B-0D7169EBD889}" type="slidenum">
              <a:rPr lang="en-US" smtClean="0"/>
              <a:t>62</a:t>
            </a:fld>
            <a:endParaRPr lang="en-US" dirty="0"/>
          </a:p>
        </p:txBody>
      </p:sp>
    </p:spTree>
    <p:extLst>
      <p:ext uri="{BB962C8B-B14F-4D97-AF65-F5344CB8AC3E}">
        <p14:creationId xmlns:p14="http://schemas.microsoft.com/office/powerpoint/2010/main" val="36246414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39112-AE8B-4559-92C8-C847DE38F566}"/>
              </a:ext>
            </a:extLst>
          </p:cNvPr>
          <p:cNvSpPr>
            <a:spLocks noGrp="1"/>
          </p:cNvSpPr>
          <p:nvPr>
            <p:ph type="title"/>
          </p:nvPr>
        </p:nvSpPr>
        <p:spPr/>
        <p:txBody>
          <a:bodyPr/>
          <a:lstStyle/>
          <a:p>
            <a:r>
              <a:rPr lang="en-US" altLang="zh-CN" dirty="0"/>
              <a:t>3.4</a:t>
            </a:r>
            <a:r>
              <a:rPr lang="zh-CN" altLang="en-US" dirty="0"/>
              <a:t> 大数据仓库系统</a:t>
            </a:r>
          </a:p>
        </p:txBody>
      </p:sp>
      <p:sp>
        <p:nvSpPr>
          <p:cNvPr id="3" name="Content Placeholder 2">
            <a:extLst>
              <a:ext uri="{FF2B5EF4-FFF2-40B4-BE49-F238E27FC236}">
                <a16:creationId xmlns:a16="http://schemas.microsoft.com/office/drawing/2014/main" id="{A99109C3-C7CD-491D-8880-75609E6538FE}"/>
              </a:ext>
            </a:extLst>
          </p:cNvPr>
          <p:cNvSpPr>
            <a:spLocks noGrp="1"/>
          </p:cNvSpPr>
          <p:nvPr>
            <p:ph idx="1"/>
          </p:nvPr>
        </p:nvSpPr>
        <p:spPr/>
        <p:txBody>
          <a:bodyPr/>
          <a:lstStyle/>
          <a:p>
            <a:r>
              <a:rPr lang="zh-CN" altLang="en-US" dirty="0"/>
              <a:t>数据仓库的时代新需求</a:t>
            </a:r>
            <a:endParaRPr lang="en-US" altLang="zh-CN" dirty="0"/>
          </a:p>
          <a:p>
            <a:pPr lvl="1"/>
            <a:r>
              <a:rPr lang="zh-CN" altLang="en-US" dirty="0"/>
              <a:t>大数据、移动互联网的时代，数据仓库需考虑如何应对云端存储和对高速实时数据进行分析</a:t>
            </a:r>
            <a:endParaRPr lang="en-US" altLang="zh-CN" dirty="0"/>
          </a:p>
          <a:p>
            <a:pPr lvl="1"/>
            <a:r>
              <a:rPr lang="zh-CN" altLang="en-US" dirty="0"/>
              <a:t>从终端用户看，倾向于通过</a:t>
            </a:r>
            <a:r>
              <a:rPr lang="en-US" altLang="zh-CN" dirty="0"/>
              <a:t>Web</a:t>
            </a:r>
            <a:r>
              <a:rPr lang="zh-CN" altLang="en-US" dirty="0"/>
              <a:t>或移动端来随时随地访问数据并获取决策支持</a:t>
            </a:r>
            <a:endParaRPr lang="en-US" altLang="zh-CN" dirty="0"/>
          </a:p>
          <a:p>
            <a:pPr lvl="1"/>
            <a:r>
              <a:rPr lang="zh-CN" altLang="en-US" dirty="0"/>
              <a:t>本地论（</a:t>
            </a:r>
            <a:r>
              <a:rPr lang="en-US" altLang="zh-CN" dirty="0"/>
              <a:t>ontology</a:t>
            </a:r>
            <a:r>
              <a:rPr lang="zh-CN" altLang="en-US" dirty="0"/>
              <a:t>）的发展赋予数据仓库中</a:t>
            </a:r>
            <a:r>
              <a:rPr lang="en-US" altLang="zh-CN" dirty="0"/>
              <a:t>ETL</a:t>
            </a:r>
            <a:r>
              <a:rPr lang="zh-CN" altLang="en-US" dirty="0"/>
              <a:t>模块</a:t>
            </a:r>
            <a:r>
              <a:rPr lang="zh-CN" altLang="en-US" sz="1600" dirty="0">
                <a:solidFill>
                  <a:schemeClr val="bg2">
                    <a:lumMod val="25000"/>
                  </a:schemeClr>
                </a:solidFill>
              </a:rPr>
              <a:t>（</a:t>
            </a:r>
            <a:r>
              <a:rPr lang="en" altLang="zh-CN" sz="1600" dirty="0">
                <a:solidFill>
                  <a:schemeClr val="bg2">
                    <a:lumMod val="25000"/>
                  </a:schemeClr>
                </a:solidFill>
              </a:rPr>
              <a:t> Extract-Transform-Load</a:t>
            </a:r>
            <a:r>
              <a:rPr lang="zh-CN" altLang="en-US" sz="1600" dirty="0">
                <a:solidFill>
                  <a:schemeClr val="bg2">
                    <a:lumMod val="25000"/>
                  </a:schemeClr>
                </a:solidFill>
              </a:rPr>
              <a:t>的缩写，用来描述将数据从来源端经过抽取（</a:t>
            </a:r>
            <a:r>
              <a:rPr lang="en" altLang="zh-CN" sz="1600" dirty="0">
                <a:solidFill>
                  <a:schemeClr val="bg2">
                    <a:lumMod val="25000"/>
                  </a:schemeClr>
                </a:solidFill>
              </a:rPr>
              <a:t>extract</a:t>
            </a:r>
            <a:r>
              <a:rPr lang="zh-CN" altLang="en" sz="1600" dirty="0">
                <a:solidFill>
                  <a:schemeClr val="bg2">
                    <a:lumMod val="25000"/>
                  </a:schemeClr>
                </a:solidFill>
              </a:rPr>
              <a:t>）、</a:t>
            </a:r>
            <a:r>
              <a:rPr lang="zh-CN" altLang="en-US" sz="1600" dirty="0">
                <a:solidFill>
                  <a:schemeClr val="bg2">
                    <a:lumMod val="25000"/>
                  </a:schemeClr>
                </a:solidFill>
              </a:rPr>
              <a:t>转换（</a:t>
            </a:r>
            <a:r>
              <a:rPr lang="en" altLang="zh-CN" sz="1600" dirty="0">
                <a:solidFill>
                  <a:schemeClr val="bg2">
                    <a:lumMod val="25000"/>
                  </a:schemeClr>
                </a:solidFill>
              </a:rPr>
              <a:t>transform</a:t>
            </a:r>
            <a:r>
              <a:rPr lang="zh-CN" altLang="en" sz="1600" dirty="0">
                <a:solidFill>
                  <a:schemeClr val="bg2">
                    <a:lumMod val="25000"/>
                  </a:schemeClr>
                </a:solidFill>
              </a:rPr>
              <a:t>）、</a:t>
            </a:r>
            <a:r>
              <a:rPr lang="zh-CN" altLang="en-US" sz="1600" dirty="0">
                <a:solidFill>
                  <a:schemeClr val="bg2">
                    <a:lumMod val="25000"/>
                  </a:schemeClr>
                </a:solidFill>
              </a:rPr>
              <a:t>加载（</a:t>
            </a:r>
            <a:r>
              <a:rPr lang="en" altLang="zh-CN" sz="1600" dirty="0">
                <a:solidFill>
                  <a:schemeClr val="bg2">
                    <a:lumMod val="25000"/>
                  </a:schemeClr>
                </a:solidFill>
              </a:rPr>
              <a:t>load</a:t>
            </a:r>
            <a:r>
              <a:rPr lang="zh-CN" altLang="en" sz="1600" dirty="0">
                <a:solidFill>
                  <a:schemeClr val="bg2">
                    <a:lumMod val="25000"/>
                  </a:schemeClr>
                </a:solidFill>
              </a:rPr>
              <a:t>）</a:t>
            </a:r>
            <a:r>
              <a:rPr lang="zh-CN" altLang="en-US" sz="1600" dirty="0">
                <a:solidFill>
                  <a:schemeClr val="bg2">
                    <a:lumMod val="25000"/>
                  </a:schemeClr>
                </a:solidFill>
              </a:rPr>
              <a:t>至目的端的过程</a:t>
            </a:r>
            <a:r>
              <a:rPr lang="zh-CN" altLang="en-US" dirty="0"/>
              <a:t>）更为强大的能力，使得</a:t>
            </a:r>
            <a:r>
              <a:rPr lang="en-US" altLang="zh-CN" dirty="0"/>
              <a:t>ETL</a:t>
            </a:r>
            <a:r>
              <a:rPr lang="zh-CN" altLang="en-US" dirty="0"/>
              <a:t>不再仅仅处理结构化数据，也能解析蕴含在非结构化数据中的信息</a:t>
            </a:r>
          </a:p>
        </p:txBody>
      </p:sp>
      <p:sp>
        <p:nvSpPr>
          <p:cNvPr id="4" name="灯片编号占位符 3">
            <a:extLst>
              <a:ext uri="{FF2B5EF4-FFF2-40B4-BE49-F238E27FC236}">
                <a16:creationId xmlns:a16="http://schemas.microsoft.com/office/drawing/2014/main" id="{EB3143EB-277A-6846-9672-955054D0B671}"/>
              </a:ext>
            </a:extLst>
          </p:cNvPr>
          <p:cNvSpPr>
            <a:spLocks noGrp="1"/>
          </p:cNvSpPr>
          <p:nvPr>
            <p:ph type="sldNum" sz="quarter" idx="12"/>
          </p:nvPr>
        </p:nvSpPr>
        <p:spPr/>
        <p:txBody>
          <a:bodyPr/>
          <a:lstStyle/>
          <a:p>
            <a:fld id="{B13F0FA4-29F4-4B1D-A16B-0D7169EBD889}" type="slidenum">
              <a:rPr lang="en-US" smtClean="0"/>
              <a:t>63</a:t>
            </a:fld>
            <a:endParaRPr lang="en-US" dirty="0"/>
          </a:p>
        </p:txBody>
      </p:sp>
    </p:spTree>
    <p:extLst>
      <p:ext uri="{BB962C8B-B14F-4D97-AF65-F5344CB8AC3E}">
        <p14:creationId xmlns:p14="http://schemas.microsoft.com/office/powerpoint/2010/main" val="33275402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62027-3D79-4793-9851-8BC1F093D920}"/>
              </a:ext>
            </a:extLst>
          </p:cNvPr>
          <p:cNvSpPr>
            <a:spLocks noGrp="1"/>
          </p:cNvSpPr>
          <p:nvPr>
            <p:ph type="title"/>
          </p:nvPr>
        </p:nvSpPr>
        <p:spPr/>
        <p:txBody>
          <a:bodyPr/>
          <a:lstStyle/>
          <a:p>
            <a:r>
              <a:rPr lang="en-US" altLang="zh-CN" dirty="0"/>
              <a:t>3.4</a:t>
            </a:r>
            <a:r>
              <a:rPr lang="zh-CN" altLang="en-US" dirty="0"/>
              <a:t> 大数据仓库系统</a:t>
            </a:r>
          </a:p>
        </p:txBody>
      </p:sp>
      <p:sp>
        <p:nvSpPr>
          <p:cNvPr id="3" name="Content Placeholder 2">
            <a:extLst>
              <a:ext uri="{FF2B5EF4-FFF2-40B4-BE49-F238E27FC236}">
                <a16:creationId xmlns:a16="http://schemas.microsoft.com/office/drawing/2014/main" id="{BB7F2A04-48F9-4F48-97AF-A9EB335CF07C}"/>
              </a:ext>
            </a:extLst>
          </p:cNvPr>
          <p:cNvSpPr>
            <a:spLocks noGrp="1"/>
          </p:cNvSpPr>
          <p:nvPr>
            <p:ph idx="1"/>
          </p:nvPr>
        </p:nvSpPr>
        <p:spPr/>
        <p:txBody>
          <a:bodyPr/>
          <a:lstStyle/>
          <a:p>
            <a:r>
              <a:rPr lang="zh-CN" altLang="en-US" dirty="0"/>
              <a:t>从效率维度看大数据仓库的发展</a:t>
            </a:r>
          </a:p>
        </p:txBody>
      </p:sp>
      <p:graphicFrame>
        <p:nvGraphicFramePr>
          <p:cNvPr id="4" name="Diagram 3">
            <a:extLst>
              <a:ext uri="{FF2B5EF4-FFF2-40B4-BE49-F238E27FC236}">
                <a16:creationId xmlns:a16="http://schemas.microsoft.com/office/drawing/2014/main" id="{2FFCACE7-8F7F-435C-918F-EF3E7A071E19}"/>
              </a:ext>
            </a:extLst>
          </p:cNvPr>
          <p:cNvGraphicFramePr/>
          <p:nvPr>
            <p:extLst>
              <p:ext uri="{D42A27DB-BD31-4B8C-83A1-F6EECF244321}">
                <p14:modId xmlns:p14="http://schemas.microsoft.com/office/powerpoint/2010/main" val="4148208604"/>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Rounded Corners 5">
            <a:extLst>
              <a:ext uri="{FF2B5EF4-FFF2-40B4-BE49-F238E27FC236}">
                <a16:creationId xmlns:a16="http://schemas.microsoft.com/office/drawing/2014/main" id="{36882649-1718-43C5-A405-3C590FBC366D}"/>
              </a:ext>
            </a:extLst>
          </p:cNvPr>
          <p:cNvSpPr/>
          <p:nvPr/>
        </p:nvSpPr>
        <p:spPr>
          <a:xfrm>
            <a:off x="626388" y="2135400"/>
            <a:ext cx="486569" cy="1651992"/>
          </a:xfrm>
          <a:prstGeom prst="roundRect">
            <a:avLst>
              <a:gd name="adj" fmla="val 10000"/>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r>
              <a:rPr lang="zh-CN" altLang="en-US" dirty="0"/>
              <a:t>大数据时代</a:t>
            </a:r>
            <a:endParaRPr lang="en-US" dirty="0"/>
          </a:p>
        </p:txBody>
      </p:sp>
      <p:sp>
        <p:nvSpPr>
          <p:cNvPr id="8" name="Arrow: Right 7">
            <a:extLst>
              <a:ext uri="{FF2B5EF4-FFF2-40B4-BE49-F238E27FC236}">
                <a16:creationId xmlns:a16="http://schemas.microsoft.com/office/drawing/2014/main" id="{D6B9550A-7E48-47A7-BB26-19204803EE23}"/>
              </a:ext>
            </a:extLst>
          </p:cNvPr>
          <p:cNvSpPr/>
          <p:nvPr/>
        </p:nvSpPr>
        <p:spPr>
          <a:xfrm>
            <a:off x="1339645" y="2425171"/>
            <a:ext cx="465666" cy="4233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灯片编号占位符 4">
            <a:extLst>
              <a:ext uri="{FF2B5EF4-FFF2-40B4-BE49-F238E27FC236}">
                <a16:creationId xmlns:a16="http://schemas.microsoft.com/office/drawing/2014/main" id="{99D230F8-266C-1B4B-B2C8-DF041870714F}"/>
              </a:ext>
            </a:extLst>
          </p:cNvPr>
          <p:cNvSpPr>
            <a:spLocks noGrp="1"/>
          </p:cNvSpPr>
          <p:nvPr>
            <p:ph type="sldNum" sz="quarter" idx="12"/>
          </p:nvPr>
        </p:nvSpPr>
        <p:spPr/>
        <p:txBody>
          <a:bodyPr/>
          <a:lstStyle/>
          <a:p>
            <a:fld id="{B13F0FA4-29F4-4B1D-A16B-0D7169EBD889}" type="slidenum">
              <a:rPr lang="en-US" smtClean="0"/>
              <a:t>64</a:t>
            </a:fld>
            <a:endParaRPr lang="en-US" dirty="0"/>
          </a:p>
        </p:txBody>
      </p:sp>
    </p:spTree>
    <p:extLst>
      <p:ext uri="{BB962C8B-B14F-4D97-AF65-F5344CB8AC3E}">
        <p14:creationId xmlns:p14="http://schemas.microsoft.com/office/powerpoint/2010/main" val="7906715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E2F12-DD46-4178-9C56-6C2309EF2AC5}"/>
              </a:ext>
            </a:extLst>
          </p:cNvPr>
          <p:cNvSpPr>
            <a:spLocks noGrp="1"/>
          </p:cNvSpPr>
          <p:nvPr>
            <p:ph type="title"/>
          </p:nvPr>
        </p:nvSpPr>
        <p:spPr/>
        <p:txBody>
          <a:bodyPr/>
          <a:lstStyle/>
          <a:p>
            <a:r>
              <a:rPr lang="en-US" altLang="zh-CN" dirty="0"/>
              <a:t>3.4</a:t>
            </a:r>
            <a:r>
              <a:rPr lang="zh-CN" altLang="en-US" dirty="0"/>
              <a:t> 大数据仓库系统</a:t>
            </a:r>
            <a:endParaRPr lang="en-US" dirty="0"/>
          </a:p>
        </p:txBody>
      </p:sp>
      <p:sp>
        <p:nvSpPr>
          <p:cNvPr id="3" name="Content Placeholder 2">
            <a:extLst>
              <a:ext uri="{FF2B5EF4-FFF2-40B4-BE49-F238E27FC236}">
                <a16:creationId xmlns:a16="http://schemas.microsoft.com/office/drawing/2014/main" id="{12C894EB-E136-404F-A556-1A48F754755E}"/>
              </a:ext>
            </a:extLst>
          </p:cNvPr>
          <p:cNvSpPr>
            <a:spLocks noGrp="1"/>
          </p:cNvSpPr>
          <p:nvPr>
            <p:ph idx="1"/>
          </p:nvPr>
        </p:nvSpPr>
        <p:spPr>
          <a:xfrm>
            <a:off x="680484" y="1160756"/>
            <a:ext cx="7405184" cy="5016207"/>
          </a:xfrm>
        </p:spPr>
        <p:txBody>
          <a:bodyPr/>
          <a:lstStyle/>
          <a:p>
            <a:r>
              <a:rPr lang="zh-CN" altLang="en-US" dirty="0"/>
              <a:t>大数据仓库开发及移植效率</a:t>
            </a:r>
            <a:endParaRPr lang="en-US" altLang="zh-CN" dirty="0"/>
          </a:p>
          <a:p>
            <a:pPr lvl="1"/>
            <a:r>
              <a:rPr lang="en-US" altLang="zh-CN" dirty="0"/>
              <a:t>SQL</a:t>
            </a:r>
            <a:r>
              <a:rPr lang="zh-CN" altLang="en-US" dirty="0"/>
              <a:t>相比于</a:t>
            </a:r>
            <a:r>
              <a:rPr lang="en-US" altLang="zh-CN" dirty="0"/>
              <a:t>Java</a:t>
            </a:r>
            <a:r>
              <a:rPr lang="zh-CN" altLang="en-US" dirty="0"/>
              <a:t>，</a:t>
            </a:r>
            <a:r>
              <a:rPr lang="en-US" altLang="zh-CN" dirty="0"/>
              <a:t>SQL</a:t>
            </a:r>
            <a:r>
              <a:rPr lang="zh-CN" altLang="en-US" dirty="0"/>
              <a:t>对非专业人士语法更直观，描述更简洁</a:t>
            </a:r>
            <a:endParaRPr lang="en-US" altLang="zh-CN" dirty="0"/>
          </a:p>
          <a:p>
            <a:pPr lvl="1"/>
            <a:r>
              <a:rPr lang="en-US" altLang="zh-CN" dirty="0"/>
              <a:t>Hive</a:t>
            </a:r>
            <a:r>
              <a:rPr lang="zh-CN" altLang="en-US" dirty="0"/>
              <a:t>提供了一个类似</a:t>
            </a:r>
            <a:r>
              <a:rPr lang="en-US" altLang="zh-CN" dirty="0"/>
              <a:t>SQL</a:t>
            </a:r>
            <a:r>
              <a:rPr lang="zh-CN" altLang="en-US" dirty="0"/>
              <a:t>的编程语言</a:t>
            </a:r>
            <a:r>
              <a:rPr lang="en-US" altLang="zh-CN" dirty="0"/>
              <a:t>HQL</a:t>
            </a:r>
            <a:r>
              <a:rPr lang="zh-CN" altLang="en-US" dirty="0"/>
              <a:t>，解决从</a:t>
            </a:r>
            <a:r>
              <a:rPr lang="en-US" altLang="zh-CN" dirty="0"/>
              <a:t>SQL</a:t>
            </a:r>
            <a:r>
              <a:rPr lang="zh-CN" altLang="en-US" dirty="0"/>
              <a:t>到</a:t>
            </a:r>
            <a:r>
              <a:rPr lang="en-US" altLang="zh-CN" dirty="0"/>
              <a:t>Java</a:t>
            </a:r>
            <a:r>
              <a:rPr lang="zh-CN" altLang="en-US" dirty="0"/>
              <a:t>迁移问题</a:t>
            </a:r>
            <a:endParaRPr lang="en-US" altLang="zh-CN" dirty="0"/>
          </a:p>
          <a:p>
            <a:pPr lvl="2"/>
            <a:r>
              <a:rPr lang="en-US" altLang="zh-CN" dirty="0"/>
              <a:t>Hive</a:t>
            </a:r>
            <a:r>
              <a:rPr lang="zh-CN" altLang="en-US" dirty="0"/>
              <a:t>通过自动自动将使用</a:t>
            </a:r>
            <a:r>
              <a:rPr lang="en-US" altLang="zh-CN" dirty="0"/>
              <a:t>HQL</a:t>
            </a:r>
            <a:r>
              <a:rPr lang="zh-CN" altLang="en-US" dirty="0"/>
              <a:t>编写的程序转换成底层</a:t>
            </a:r>
            <a:r>
              <a:rPr lang="en-US" altLang="zh-CN" dirty="0"/>
              <a:t>Hadoop</a:t>
            </a:r>
            <a:r>
              <a:rPr lang="zh-CN" altLang="en-US" dirty="0"/>
              <a:t>平台上执行的任务，对用户屏蔽了底层的细节，使得用户如同使用传统的数据仓库一般</a:t>
            </a:r>
            <a:endParaRPr lang="en-US" dirty="0"/>
          </a:p>
        </p:txBody>
      </p:sp>
      <p:sp>
        <p:nvSpPr>
          <p:cNvPr id="6" name="Arrow: Left-Right 5">
            <a:extLst>
              <a:ext uri="{FF2B5EF4-FFF2-40B4-BE49-F238E27FC236}">
                <a16:creationId xmlns:a16="http://schemas.microsoft.com/office/drawing/2014/main" id="{C169E7A3-C9B6-4336-B8ED-F93587608A45}"/>
              </a:ext>
            </a:extLst>
          </p:cNvPr>
          <p:cNvSpPr/>
          <p:nvPr/>
        </p:nvSpPr>
        <p:spPr>
          <a:xfrm>
            <a:off x="7383109" y="5289815"/>
            <a:ext cx="476100" cy="28451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9CCA2B2-A731-4C13-B1F7-A9E7B92B51FD}"/>
              </a:ext>
            </a:extLst>
          </p:cNvPr>
          <p:cNvSpPr/>
          <p:nvPr/>
        </p:nvSpPr>
        <p:spPr>
          <a:xfrm>
            <a:off x="6467795" y="6215443"/>
            <a:ext cx="2474973" cy="276999"/>
          </a:xfrm>
          <a:prstGeom prst="rect">
            <a:avLst/>
          </a:prstGeom>
        </p:spPr>
        <p:txBody>
          <a:bodyPr wrap="none">
            <a:spAutoFit/>
          </a:bodyPr>
          <a:lstStyle/>
          <a:p>
            <a:pPr lvl="0"/>
            <a:r>
              <a:rPr lang="en-US" altLang="zh-CN" sz="1200" dirty="0">
                <a:latin typeface="微软雅黑" panose="020B0503020204020204" pitchFamily="34" charset="-122"/>
                <a:ea typeface="微软雅黑" panose="020B0503020204020204" pitchFamily="34" charset="-122"/>
              </a:rPr>
              <a:t>Java</a:t>
            </a:r>
            <a:r>
              <a:rPr lang="zh-CN" altLang="en-US" sz="1200" dirty="0">
                <a:latin typeface="微软雅黑" panose="020B0503020204020204" pitchFamily="34" charset="-122"/>
                <a:ea typeface="微软雅黑" panose="020B0503020204020204" pitchFamily="34" charset="-122"/>
              </a:rPr>
              <a:t>和</a:t>
            </a:r>
            <a:r>
              <a:rPr lang="en-US" altLang="zh-CN" sz="1200" dirty="0">
                <a:latin typeface="微软雅黑" panose="020B0503020204020204" pitchFamily="34" charset="-122"/>
                <a:ea typeface="微软雅黑" panose="020B0503020204020204" pitchFamily="34" charset="-122"/>
              </a:rPr>
              <a:t>SQL</a:t>
            </a:r>
            <a:r>
              <a:rPr lang="zh-CN" altLang="en-US" sz="1200" dirty="0">
                <a:latin typeface="微软雅黑" panose="020B0503020204020204" pitchFamily="34" charset="-122"/>
                <a:ea typeface="微软雅黑" panose="020B0503020204020204" pitchFamily="34" charset="-122"/>
              </a:rPr>
              <a:t>实现词频统计代码对比</a:t>
            </a:r>
            <a:endParaRPr lang="en-US" sz="12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3A6E05C9-D193-42C0-9695-D221A7204AD2}"/>
              </a:ext>
            </a:extLst>
          </p:cNvPr>
          <p:cNvSpPr txBox="1"/>
          <p:nvPr/>
        </p:nvSpPr>
        <p:spPr>
          <a:xfrm>
            <a:off x="3572510" y="4782185"/>
            <a:ext cx="3469640" cy="1476375"/>
          </a:xfrm>
          <a:prstGeom prst="rect">
            <a:avLst/>
          </a:prstGeom>
          <a:noFill/>
        </p:spPr>
        <p:txBody>
          <a:bodyPr wrap="square" rtlCol="0" anchor="t">
            <a:spAutoFit/>
          </a:bodyPr>
          <a:lstStyle/>
          <a:p>
            <a:r>
              <a:rPr lang="zh-CN" altLang="en-US" sz="1000" dirty="0"/>
              <a:t>CREATE TABLE docs(line STRING);</a:t>
            </a:r>
          </a:p>
          <a:p>
            <a:endParaRPr lang="zh-CN" altLang="en-US" sz="1000" dirty="0"/>
          </a:p>
          <a:p>
            <a:r>
              <a:rPr lang="zh-CN" altLang="en-US" sz="1000" dirty="0"/>
              <a:t>LOAD DATA INPATH 'docs' OVERWRITE INTO TABLE docs;</a:t>
            </a:r>
          </a:p>
          <a:p>
            <a:endParaRPr lang="zh-CN" altLang="en-US" sz="1000" dirty="0"/>
          </a:p>
          <a:p>
            <a:r>
              <a:rPr lang="zh-CN" altLang="en-US" sz="1000" dirty="0"/>
              <a:t>CREATE TABLE word_counts AS </a:t>
            </a:r>
          </a:p>
          <a:p>
            <a:r>
              <a:rPr lang="zh-CN" altLang="en-US" sz="1000" dirty="0"/>
              <a:t>SELECT word, count(1) AS count FROM</a:t>
            </a:r>
          </a:p>
          <a:p>
            <a:r>
              <a:rPr lang="zh-CN" altLang="en-US" sz="1000" dirty="0"/>
              <a:t> (SELECT explode(split(line,'\s')) AS word FROM docs) word </a:t>
            </a:r>
          </a:p>
          <a:p>
            <a:r>
              <a:rPr lang="zh-CN" altLang="en-US" sz="1000" dirty="0"/>
              <a:t>GROUP BY word</a:t>
            </a:r>
          </a:p>
          <a:p>
            <a:r>
              <a:rPr lang="zh-CN" altLang="en-US" sz="1000" dirty="0"/>
              <a:t>ORDER BY word;</a:t>
            </a:r>
          </a:p>
        </p:txBody>
      </p:sp>
      <p:sp>
        <p:nvSpPr>
          <p:cNvPr id="15" name="文本框 14">
            <a:extLst>
              <a:ext uri="{FF2B5EF4-FFF2-40B4-BE49-F238E27FC236}">
                <a16:creationId xmlns:a16="http://schemas.microsoft.com/office/drawing/2014/main" id="{B7FFE464-4505-49E5-99CF-782696EEF55D}"/>
              </a:ext>
            </a:extLst>
          </p:cNvPr>
          <p:cNvSpPr txBox="1"/>
          <p:nvPr/>
        </p:nvSpPr>
        <p:spPr>
          <a:xfrm>
            <a:off x="8361072" y="946285"/>
            <a:ext cx="3819525" cy="5785485"/>
          </a:xfrm>
          <a:prstGeom prst="rect">
            <a:avLst/>
          </a:prstGeom>
          <a:noFill/>
        </p:spPr>
        <p:txBody>
          <a:bodyPr wrap="square" rtlCol="0" anchor="t">
            <a:spAutoFit/>
          </a:bodyPr>
          <a:lstStyle/>
          <a:p>
            <a:r>
              <a:rPr lang="zh-CN" altLang="en-US" sz="800" dirty="0"/>
              <a:t>package org.myorg;</a:t>
            </a:r>
          </a:p>
          <a:p>
            <a:endParaRPr lang="zh-CN" altLang="en-US" sz="800" dirty="0"/>
          </a:p>
          <a:p>
            <a:endParaRPr lang="zh-CN" altLang="en-US" sz="800" dirty="0"/>
          </a:p>
          <a:p>
            <a:r>
              <a:rPr lang="zh-CN" altLang="en-US" sz="800" dirty="0"/>
              <a:t>import java.io.IOException;</a:t>
            </a:r>
          </a:p>
          <a:p>
            <a:r>
              <a:rPr lang="zh-CN" altLang="en-US" sz="800" dirty="0"/>
              <a:t>import java.util.*;</a:t>
            </a:r>
          </a:p>
          <a:p>
            <a:endParaRPr lang="zh-CN" altLang="en-US" sz="800" dirty="0"/>
          </a:p>
          <a:p>
            <a:r>
              <a:rPr lang="zh-CN" altLang="en-US" sz="800" dirty="0"/>
              <a:t>import org.apache.hadoop.fs.Path;</a:t>
            </a:r>
          </a:p>
          <a:p>
            <a:r>
              <a:rPr lang="zh-CN" altLang="en-US" sz="800" dirty="0"/>
              <a:t>import org.apache.hadoop.conf.*;</a:t>
            </a:r>
          </a:p>
          <a:p>
            <a:r>
              <a:rPr lang="zh-CN" altLang="en-US" sz="800" dirty="0"/>
              <a:t>import org.apache.hadoop.io.*;</a:t>
            </a:r>
          </a:p>
          <a:p>
            <a:r>
              <a:rPr lang="zh-CN" altLang="en-US" sz="800" dirty="0"/>
              <a:t>import org.apache.hadoop.mapreduce.*;</a:t>
            </a:r>
          </a:p>
          <a:p>
            <a:r>
              <a:rPr lang="zh-CN" altLang="en-US" sz="800" dirty="0"/>
              <a:t>import org.apache.hadoop.lib.input.FileInputFormat;</a:t>
            </a:r>
          </a:p>
          <a:p>
            <a:r>
              <a:rPr lang="zh-CN" altLang="en-US" sz="800" dirty="0"/>
              <a:t>import org.apache.hadoop.lib.input.TextInputFormat;</a:t>
            </a:r>
          </a:p>
          <a:p>
            <a:r>
              <a:rPr lang="zh-CN" altLang="en-US" sz="800" dirty="0"/>
              <a:t>import org.apache.hadoop.lib.output.FileOutputFormat;</a:t>
            </a:r>
          </a:p>
          <a:p>
            <a:r>
              <a:rPr lang="zh-CN" altLang="en-US" sz="800" dirty="0"/>
              <a:t>import org.apache.hadoop.lib.output.TextOutputFormat;</a:t>
            </a:r>
          </a:p>
          <a:p>
            <a:endParaRPr lang="zh-CN" altLang="en-US" sz="800" dirty="0"/>
          </a:p>
          <a:p>
            <a:endParaRPr lang="zh-CN" altLang="en-US" sz="800" dirty="0"/>
          </a:p>
          <a:p>
            <a:r>
              <a:rPr lang="zh-CN" altLang="en-US" sz="800" dirty="0"/>
              <a:t>public class WordCount {</a:t>
            </a:r>
          </a:p>
          <a:p>
            <a:endParaRPr lang="zh-CN" altLang="en-US" sz="800" dirty="0"/>
          </a:p>
          <a:p>
            <a:r>
              <a:rPr lang="zh-CN" altLang="en-US" sz="800" dirty="0"/>
              <a:t>    public static class Map extends Mapper&lt;LongMritable,Text,Text,IntWritable&gt; {</a:t>
            </a:r>
          </a:p>
          <a:p>
            <a:r>
              <a:rPr lang="zh-CN" altLang="en-US" sz="800" dirty="0"/>
              <a:t>        private final static IntWritable one = new IntWritable(1);</a:t>
            </a:r>
          </a:p>
          <a:p>
            <a:pPr algn="l">
              <a:buClrTx/>
              <a:buSzTx/>
              <a:buNone/>
            </a:pPr>
            <a:r>
              <a:rPr lang="zh-CN" altLang="en-US" sz="1000" dirty="0"/>
              <a:t>        </a:t>
            </a:r>
            <a:r>
              <a:rPr lang="zh-CN" altLang="en-US" sz="800" dirty="0"/>
              <a:t>private Text word = new Text();</a:t>
            </a:r>
          </a:p>
          <a:p>
            <a:pPr algn="l">
              <a:buClrTx/>
              <a:buSzTx/>
              <a:buNone/>
            </a:pPr>
            <a:endParaRPr lang="zh-CN" altLang="en-US" sz="800" dirty="0"/>
          </a:p>
          <a:p>
            <a:pPr algn="l">
              <a:buClrTx/>
              <a:buSzTx/>
              <a:buNone/>
            </a:pPr>
            <a:r>
              <a:rPr lang="zh-CN" altLang="en-US" sz="800" dirty="0"/>
              <a:t>        public void map(LongMritable key, Text value, Context context)</a:t>
            </a:r>
          </a:p>
          <a:p>
            <a:pPr algn="l">
              <a:buClrTx/>
              <a:buSzTx/>
              <a:buNone/>
            </a:pPr>
            <a:r>
              <a:rPr lang="zh-CN" altLang="en-US" sz="800" dirty="0"/>
              <a:t>                throws IOException,InterruptedException {</a:t>
            </a:r>
          </a:p>
          <a:p>
            <a:pPr algn="l">
              <a:buClrTx/>
              <a:buSzTx/>
              <a:buNone/>
            </a:pPr>
            <a:r>
              <a:rPr lang="zh-CN" altLang="en-US" sz="800" dirty="0"/>
              <a:t>            String line = value.toString();</a:t>
            </a:r>
          </a:p>
          <a:p>
            <a:pPr algn="l">
              <a:buClrTx/>
              <a:buSzTx/>
              <a:buNone/>
            </a:pPr>
            <a:r>
              <a:rPr lang="zh-CN" altLang="en-US" sz="800" dirty="0"/>
              <a:t>            StringTokenizer tokenizer = new StringTokenizer(line);</a:t>
            </a:r>
          </a:p>
          <a:p>
            <a:pPr algn="l">
              <a:buClrTx/>
              <a:buSzTx/>
              <a:buNone/>
            </a:pPr>
            <a:r>
              <a:rPr lang="zh-CN" altLang="en-US" sz="800" dirty="0"/>
              <a:t>            while (tokenizer.hasMoreTokens()){</a:t>
            </a:r>
          </a:p>
          <a:p>
            <a:pPr algn="l">
              <a:buClrTx/>
              <a:buSzTx/>
              <a:buNone/>
            </a:pPr>
            <a:r>
              <a:rPr lang="zh-CN" altLang="en-US" sz="800" dirty="0"/>
              <a:t>                word.set(tokenizer.nextToken());</a:t>
            </a:r>
          </a:p>
          <a:p>
            <a:pPr algn="l">
              <a:buClrTx/>
              <a:buSzTx/>
              <a:buNone/>
            </a:pPr>
            <a:r>
              <a:rPr lang="zh-CN" altLang="en-US" sz="800" dirty="0"/>
              <a:t>                context.write(word,one);</a:t>
            </a:r>
          </a:p>
          <a:p>
            <a:pPr algn="l">
              <a:buClrTx/>
              <a:buSzTx/>
              <a:buNone/>
            </a:pPr>
            <a:r>
              <a:rPr lang="zh-CN" altLang="en-US" sz="800" dirty="0"/>
              <a:t>            }</a:t>
            </a:r>
          </a:p>
          <a:p>
            <a:pPr algn="l">
              <a:buClrTx/>
              <a:buSzTx/>
              <a:buNone/>
            </a:pPr>
            <a:r>
              <a:rPr lang="zh-CN" altLang="en-US" sz="800" dirty="0"/>
              <a:t>        }</a:t>
            </a:r>
          </a:p>
          <a:p>
            <a:pPr algn="l">
              <a:buClrTx/>
              <a:buSzTx/>
              <a:buNone/>
            </a:pPr>
            <a:r>
              <a:rPr lang="zh-CN" altLang="en-US" sz="800" dirty="0"/>
              <a:t>    }</a:t>
            </a:r>
          </a:p>
          <a:p>
            <a:pPr algn="l">
              <a:buClrTx/>
              <a:buSzTx/>
              <a:buNone/>
            </a:pPr>
            <a:endParaRPr lang="zh-CN" altLang="en-US" sz="800" dirty="0"/>
          </a:p>
          <a:p>
            <a:pPr algn="l">
              <a:buClrTx/>
              <a:buSzTx/>
              <a:buNone/>
            </a:pPr>
            <a:r>
              <a:rPr lang="zh-CN" altLang="en-US" sz="800" dirty="0"/>
              <a:t>    public static class Reduce extends Rcducer&lt;Text,IntWritable,Text,IntWritable&gt;{</a:t>
            </a:r>
          </a:p>
          <a:p>
            <a:pPr algn="l">
              <a:buClrTx/>
              <a:buSzTx/>
              <a:buNone/>
            </a:pPr>
            <a:endParaRPr lang="zh-CN" altLang="en-US" sz="800" dirty="0"/>
          </a:p>
          <a:p>
            <a:pPr algn="l">
              <a:buClrTx/>
              <a:buSzTx/>
              <a:buNone/>
            </a:pPr>
            <a:r>
              <a:rPr lang="zh-CN" altLang="en-US" sz="800" dirty="0"/>
              <a:t>        public void reduce(Text key,Iterable&lt;IntWritable&gt; values,Context context)</a:t>
            </a:r>
          </a:p>
          <a:p>
            <a:pPr algn="l">
              <a:buClrTx/>
              <a:buSzTx/>
              <a:buNone/>
            </a:pPr>
            <a:r>
              <a:rPr lang="zh-CN" altLang="en-US" sz="800" dirty="0"/>
              <a:t>                throws IOException,InterruptedException{</a:t>
            </a:r>
          </a:p>
          <a:p>
            <a:pPr algn="l">
              <a:buClrTx/>
              <a:buSzTx/>
              <a:buNone/>
            </a:pPr>
            <a:r>
              <a:rPr lang="zh-CN" altLang="en-US" sz="800" dirty="0"/>
              <a:t>            int sum = 0;</a:t>
            </a:r>
          </a:p>
          <a:p>
            <a:pPr algn="l">
              <a:buClrTx/>
              <a:buSzTx/>
              <a:buNone/>
            </a:pPr>
            <a:r>
              <a:rPr lang="zh-CN" altLang="en-US" sz="800" dirty="0"/>
              <a:t>            for(IntWritable val:values){</a:t>
            </a:r>
          </a:p>
          <a:p>
            <a:pPr algn="l">
              <a:buClrTx/>
              <a:buSzTx/>
              <a:buNone/>
            </a:pPr>
            <a:r>
              <a:rPr lang="zh-CN" altLang="en-US" sz="800" dirty="0"/>
              <a:t>                sum+= val.get();</a:t>
            </a:r>
          </a:p>
          <a:p>
            <a:pPr algn="l">
              <a:buClrTx/>
              <a:buSzTx/>
              <a:buNone/>
            </a:pPr>
            <a:r>
              <a:rPr lang="zh-CN" altLang="en-US" sz="800" dirty="0"/>
              <a:t>            }</a:t>
            </a:r>
          </a:p>
          <a:p>
            <a:pPr algn="l">
              <a:buClrTx/>
              <a:buSzTx/>
              <a:buNone/>
            </a:pPr>
            <a:r>
              <a:rPr lang="zh-CN" altLang="en-US" sz="800" dirty="0"/>
              <a:t>            context.write(key,new IntWritable(sum));</a:t>
            </a:r>
          </a:p>
          <a:p>
            <a:pPr algn="l">
              <a:buClrTx/>
              <a:buSzTx/>
              <a:buNone/>
            </a:pPr>
            <a:r>
              <a:rPr lang="zh-CN" altLang="en-US" sz="800" dirty="0"/>
              <a:t>        }</a:t>
            </a:r>
          </a:p>
          <a:p>
            <a:pPr algn="l">
              <a:buClrTx/>
              <a:buSzTx/>
              <a:buNone/>
            </a:pPr>
            <a:r>
              <a:rPr lang="zh-CN" altLang="en-US" sz="800" dirty="0"/>
              <a:t>    }</a:t>
            </a:r>
          </a:p>
          <a:p>
            <a:pPr algn="l">
              <a:buClrTx/>
              <a:buSzTx/>
              <a:buNone/>
            </a:pPr>
            <a:endParaRPr lang="zh-CN" altLang="en-US" sz="800" dirty="0"/>
          </a:p>
          <a:p>
            <a:pPr algn="l">
              <a:buClrTx/>
              <a:buSzTx/>
              <a:buNone/>
            </a:pPr>
            <a:r>
              <a:rPr lang="zh-CN" altLang="en-US" sz="800" dirty="0"/>
              <a:t>}</a:t>
            </a:r>
          </a:p>
        </p:txBody>
      </p:sp>
      <p:sp>
        <p:nvSpPr>
          <p:cNvPr id="17" name="矩形 16">
            <a:extLst>
              <a:ext uri="{FF2B5EF4-FFF2-40B4-BE49-F238E27FC236}">
                <a16:creationId xmlns:a16="http://schemas.microsoft.com/office/drawing/2014/main" id="{9FDB9BE3-D135-4FF0-BE91-3822857E8978}"/>
              </a:ext>
            </a:extLst>
          </p:cNvPr>
          <p:cNvSpPr/>
          <p:nvPr/>
        </p:nvSpPr>
        <p:spPr>
          <a:xfrm>
            <a:off x="8361072" y="1007880"/>
            <a:ext cx="3819525" cy="56819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05C30CA9-EF86-F34B-844B-8882B85B7A75}"/>
              </a:ext>
            </a:extLst>
          </p:cNvPr>
          <p:cNvSpPr>
            <a:spLocks noGrp="1"/>
          </p:cNvSpPr>
          <p:nvPr>
            <p:ph type="sldNum" sz="quarter" idx="12"/>
          </p:nvPr>
        </p:nvSpPr>
        <p:spPr/>
        <p:txBody>
          <a:bodyPr/>
          <a:lstStyle/>
          <a:p>
            <a:fld id="{B13F0FA4-29F4-4B1D-A16B-0D7169EBD889}" type="slidenum">
              <a:rPr lang="en-US" smtClean="0"/>
              <a:t>65</a:t>
            </a:fld>
            <a:endParaRPr lang="en-US" dirty="0"/>
          </a:p>
        </p:txBody>
      </p:sp>
    </p:spTree>
    <p:extLst>
      <p:ext uri="{BB962C8B-B14F-4D97-AF65-F5344CB8AC3E}">
        <p14:creationId xmlns:p14="http://schemas.microsoft.com/office/powerpoint/2010/main" val="36252134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FEAD2-17D9-4B67-8CBC-75364FB82BB6}"/>
              </a:ext>
            </a:extLst>
          </p:cNvPr>
          <p:cNvSpPr>
            <a:spLocks noGrp="1"/>
          </p:cNvSpPr>
          <p:nvPr>
            <p:ph type="title"/>
          </p:nvPr>
        </p:nvSpPr>
        <p:spPr/>
        <p:txBody>
          <a:bodyPr/>
          <a:lstStyle/>
          <a:p>
            <a:r>
              <a:rPr lang="en-US" altLang="zh-CN" dirty="0"/>
              <a:t>3.4</a:t>
            </a:r>
            <a:r>
              <a:rPr lang="zh-CN" altLang="en-US" dirty="0"/>
              <a:t> 大数据仓库系统</a:t>
            </a:r>
            <a:endParaRPr lang="en-US" dirty="0"/>
          </a:p>
        </p:txBody>
      </p:sp>
      <p:sp>
        <p:nvSpPr>
          <p:cNvPr id="3" name="Content Placeholder 2">
            <a:extLst>
              <a:ext uri="{FF2B5EF4-FFF2-40B4-BE49-F238E27FC236}">
                <a16:creationId xmlns:a16="http://schemas.microsoft.com/office/drawing/2014/main" id="{8991BA34-22DF-4F14-95E3-F1EFF2D7BB4B}"/>
              </a:ext>
            </a:extLst>
          </p:cNvPr>
          <p:cNvSpPr>
            <a:spLocks noGrp="1"/>
          </p:cNvSpPr>
          <p:nvPr>
            <p:ph idx="1"/>
          </p:nvPr>
        </p:nvSpPr>
        <p:spPr/>
        <p:txBody>
          <a:bodyPr/>
          <a:lstStyle/>
          <a:p>
            <a:r>
              <a:rPr lang="zh-CN" altLang="en-US" dirty="0"/>
              <a:t>从效率维度看大数据仓库的发展</a:t>
            </a:r>
          </a:p>
          <a:p>
            <a:pPr lvl="1"/>
            <a:r>
              <a:rPr lang="zh-CN" altLang="en-US" dirty="0"/>
              <a:t>大数据时代数据仓库开始面临从海量异构数据源快速获取数据进行集成的问题</a:t>
            </a:r>
            <a:endParaRPr lang="en-US" altLang="zh-CN" dirty="0"/>
          </a:p>
          <a:p>
            <a:pPr lvl="1"/>
            <a:r>
              <a:rPr lang="en-US" altLang="zh-CN" dirty="0"/>
              <a:t>Hive</a:t>
            </a:r>
            <a:r>
              <a:rPr lang="zh-CN" altLang="en-US" dirty="0"/>
              <a:t>降低了</a:t>
            </a:r>
            <a:r>
              <a:rPr lang="en-US" altLang="zh-CN" dirty="0"/>
              <a:t>Hadoop</a:t>
            </a:r>
            <a:r>
              <a:rPr lang="zh-CN" altLang="en-US" dirty="0"/>
              <a:t>使用门槛，但性能不能满足快速处理要求</a:t>
            </a:r>
            <a:endParaRPr lang="en-US" altLang="zh-CN" dirty="0"/>
          </a:p>
          <a:p>
            <a:pPr lvl="2"/>
            <a:r>
              <a:rPr lang="zh-CN" altLang="en-US" dirty="0"/>
              <a:t>因此诞生轻量化</a:t>
            </a:r>
            <a:r>
              <a:rPr lang="en-US" altLang="zh-CN" dirty="0"/>
              <a:t>Impala</a:t>
            </a:r>
            <a:r>
              <a:rPr lang="zh-CN" altLang="en-US" dirty="0"/>
              <a:t>、</a:t>
            </a:r>
            <a:r>
              <a:rPr lang="en-US" altLang="zh-CN" dirty="0"/>
              <a:t>Presto</a:t>
            </a:r>
            <a:r>
              <a:rPr lang="zh-CN" altLang="en-US" dirty="0"/>
              <a:t>、</a:t>
            </a:r>
            <a:r>
              <a:rPr lang="en-US" altLang="zh-CN" dirty="0"/>
              <a:t>Drill</a:t>
            </a:r>
            <a:r>
              <a:rPr lang="zh-CN" altLang="en-US" dirty="0"/>
              <a:t>引擎，放弃</a:t>
            </a:r>
            <a:r>
              <a:rPr lang="en-US" altLang="zh-CN" dirty="0"/>
              <a:t>Hadoop MapReduce</a:t>
            </a:r>
            <a:r>
              <a:rPr lang="zh-CN" altLang="en-US" dirty="0"/>
              <a:t>来计算</a:t>
            </a:r>
            <a:endParaRPr lang="en-US" altLang="zh-CN" dirty="0"/>
          </a:p>
          <a:p>
            <a:pPr lvl="2"/>
            <a:r>
              <a:rPr lang="zh-CN" altLang="en-US" dirty="0"/>
              <a:t>另一方面，出现</a:t>
            </a:r>
            <a:r>
              <a:rPr lang="en-US" altLang="zh-CN" dirty="0" err="1"/>
              <a:t>Tez</a:t>
            </a:r>
            <a:r>
              <a:rPr lang="zh-CN" altLang="en-US" dirty="0"/>
              <a:t>、</a:t>
            </a:r>
            <a:r>
              <a:rPr lang="en-US" altLang="zh-CN" dirty="0"/>
              <a:t>Spark</a:t>
            </a:r>
            <a:r>
              <a:rPr lang="zh-CN" altLang="en-US" dirty="0"/>
              <a:t>等利用内存计算提升性能，将</a:t>
            </a:r>
            <a:r>
              <a:rPr lang="en-US" altLang="zh-CN" dirty="0"/>
              <a:t>Hive</a:t>
            </a:r>
            <a:r>
              <a:rPr lang="zh-CN" altLang="en-US" dirty="0"/>
              <a:t>构建其上</a:t>
            </a:r>
            <a:endParaRPr lang="en-US" altLang="zh-CN" dirty="0"/>
          </a:p>
          <a:p>
            <a:pPr lvl="1"/>
            <a:endParaRPr lang="en-US" dirty="0"/>
          </a:p>
        </p:txBody>
      </p:sp>
      <p:grpSp>
        <p:nvGrpSpPr>
          <p:cNvPr id="5" name="组合 4">
            <a:extLst>
              <a:ext uri="{FF2B5EF4-FFF2-40B4-BE49-F238E27FC236}">
                <a16:creationId xmlns:a16="http://schemas.microsoft.com/office/drawing/2014/main" id="{80FF24D3-FA16-4E24-8EFF-5049C6791D4E}"/>
              </a:ext>
            </a:extLst>
          </p:cNvPr>
          <p:cNvGrpSpPr/>
          <p:nvPr/>
        </p:nvGrpSpPr>
        <p:grpSpPr>
          <a:xfrm>
            <a:off x="1543050" y="3628390"/>
            <a:ext cx="9550400" cy="3064510"/>
            <a:chOff x="2430" y="5714"/>
            <a:chExt cx="15040" cy="4826"/>
          </a:xfrm>
        </p:grpSpPr>
        <p:pic>
          <p:nvPicPr>
            <p:cNvPr id="6" name="图片 5" descr="C:/Users/ADMINI~1/AppData/Local/Temp/kaimatting/20200715234838/output_aiMatting_20200715234849.pngoutput_aiMatting_20200715234849">
              <a:extLst>
                <a:ext uri="{FF2B5EF4-FFF2-40B4-BE49-F238E27FC236}">
                  <a16:creationId xmlns:a16="http://schemas.microsoft.com/office/drawing/2014/main" id="{D68C52B3-847E-4685-85AB-9957BFD6B420}"/>
                </a:ext>
              </a:extLst>
            </p:cNvPr>
            <p:cNvPicPr>
              <a:picLocks noChangeAspect="1"/>
            </p:cNvPicPr>
            <p:nvPr/>
          </p:nvPicPr>
          <p:blipFill>
            <a:blip r:embed="rId2"/>
            <a:stretch>
              <a:fillRect/>
            </a:stretch>
          </p:blipFill>
          <p:spPr>
            <a:xfrm>
              <a:off x="6909" y="9378"/>
              <a:ext cx="3432" cy="1022"/>
            </a:xfrm>
            <a:prstGeom prst="rect">
              <a:avLst/>
            </a:prstGeom>
          </p:spPr>
        </p:pic>
        <p:pic>
          <p:nvPicPr>
            <p:cNvPr id="7" name="图片 6" descr="C:/Users/ADMINI~1/AppData/Local/Temp/kaimatting/20200715235545/output_aiMatting_20200715235554.pngoutput_aiMatting_20200715235554">
              <a:extLst>
                <a:ext uri="{FF2B5EF4-FFF2-40B4-BE49-F238E27FC236}">
                  <a16:creationId xmlns:a16="http://schemas.microsoft.com/office/drawing/2014/main" id="{64BAC806-2906-4518-A53D-E95AEE865DDC}"/>
                </a:ext>
              </a:extLst>
            </p:cNvPr>
            <p:cNvPicPr>
              <a:picLocks noChangeAspect="1"/>
            </p:cNvPicPr>
            <p:nvPr/>
          </p:nvPicPr>
          <p:blipFill>
            <a:blip r:embed="rId3"/>
            <a:stretch>
              <a:fillRect/>
            </a:stretch>
          </p:blipFill>
          <p:spPr>
            <a:xfrm>
              <a:off x="15902" y="9276"/>
              <a:ext cx="1350" cy="1200"/>
            </a:xfrm>
            <a:prstGeom prst="rect">
              <a:avLst/>
            </a:prstGeom>
          </p:spPr>
        </p:pic>
        <p:grpSp>
          <p:nvGrpSpPr>
            <p:cNvPr id="8" name="组合 7">
              <a:extLst>
                <a:ext uri="{FF2B5EF4-FFF2-40B4-BE49-F238E27FC236}">
                  <a16:creationId xmlns:a16="http://schemas.microsoft.com/office/drawing/2014/main" id="{BFC1F160-4795-41C0-A4DD-19D035E68CDA}"/>
                </a:ext>
              </a:extLst>
            </p:cNvPr>
            <p:cNvGrpSpPr/>
            <p:nvPr/>
          </p:nvGrpSpPr>
          <p:grpSpPr>
            <a:xfrm>
              <a:off x="2698" y="5723"/>
              <a:ext cx="13554" cy="4240"/>
              <a:chOff x="2536" y="5597"/>
              <a:chExt cx="14527" cy="4711"/>
            </a:xfrm>
          </p:grpSpPr>
          <p:grpSp>
            <p:nvGrpSpPr>
              <p:cNvPr id="12" name="组合 11">
                <a:extLst>
                  <a:ext uri="{FF2B5EF4-FFF2-40B4-BE49-F238E27FC236}">
                    <a16:creationId xmlns:a16="http://schemas.microsoft.com/office/drawing/2014/main" id="{C2955196-30FF-4D36-959D-A00EA6C61390}"/>
                  </a:ext>
                </a:extLst>
              </p:cNvPr>
              <p:cNvGrpSpPr/>
              <p:nvPr/>
            </p:nvGrpSpPr>
            <p:grpSpPr>
              <a:xfrm>
                <a:off x="2713" y="5597"/>
                <a:ext cx="14350" cy="590"/>
                <a:chOff x="7737" y="5858"/>
                <a:chExt cx="7941" cy="590"/>
              </a:xfrm>
            </p:grpSpPr>
            <p:cxnSp>
              <p:nvCxnSpPr>
                <p:cNvPr id="27" name="直接箭头连接符 26">
                  <a:extLst>
                    <a:ext uri="{FF2B5EF4-FFF2-40B4-BE49-F238E27FC236}">
                      <a16:creationId xmlns:a16="http://schemas.microsoft.com/office/drawing/2014/main" id="{B8EF0E19-7941-4AF7-8CDD-A36B24CDB05F}"/>
                    </a:ext>
                  </a:extLst>
                </p:cNvPr>
                <p:cNvCxnSpPr/>
                <p:nvPr/>
              </p:nvCxnSpPr>
              <p:spPr>
                <a:xfrm>
                  <a:off x="7737" y="6389"/>
                  <a:ext cx="7941" cy="0"/>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64B9377A-BA22-4454-9F4F-2E15A584C87E}"/>
                    </a:ext>
                  </a:extLst>
                </p:cNvPr>
                <p:cNvSpPr txBox="1"/>
                <p:nvPr/>
              </p:nvSpPr>
              <p:spPr>
                <a:xfrm>
                  <a:off x="11244" y="5858"/>
                  <a:ext cx="928" cy="590"/>
                </a:xfrm>
                <a:prstGeom prst="rect">
                  <a:avLst/>
                </a:prstGeom>
                <a:noFill/>
              </p:spPr>
              <p:txBody>
                <a:bodyPr wrap="square" rtlCol="0">
                  <a:spAutoFit/>
                </a:bodyPr>
                <a:lstStyle/>
                <a:p>
                  <a:r>
                    <a:rPr lang="zh-CN" altLang="en-US" sz="1600"/>
                    <a:t>效率</a:t>
                  </a:r>
                </a:p>
              </p:txBody>
            </p:sp>
          </p:grpSp>
          <p:pic>
            <p:nvPicPr>
              <p:cNvPr id="13" name="图片 12" descr="C:/Users/ADMINI~1/AppData/Local/Temp/kaimatting/20200715234802/output_aiMatting_20200715234820.pngoutput_aiMatting_20200715234820">
                <a:extLst>
                  <a:ext uri="{FF2B5EF4-FFF2-40B4-BE49-F238E27FC236}">
                    <a16:creationId xmlns:a16="http://schemas.microsoft.com/office/drawing/2014/main" id="{65A3B465-1EC0-4093-A5F4-B1748D738324}"/>
                  </a:ext>
                </a:extLst>
              </p:cNvPr>
              <p:cNvPicPr>
                <a:picLocks noChangeAspect="1"/>
              </p:cNvPicPr>
              <p:nvPr/>
            </p:nvPicPr>
            <p:blipFill>
              <a:blip r:embed="rId4"/>
              <a:stretch>
                <a:fillRect/>
              </a:stretch>
            </p:blipFill>
            <p:spPr>
              <a:xfrm>
                <a:off x="2536" y="6975"/>
                <a:ext cx="4042" cy="1078"/>
              </a:xfrm>
              <a:prstGeom prst="rect">
                <a:avLst/>
              </a:prstGeom>
            </p:spPr>
          </p:pic>
          <p:pic>
            <p:nvPicPr>
              <p:cNvPr id="14" name="图片 13" descr="C:/Users/ADMINI~1/AppData/Local/Temp/kaimatting/20200715234838/output_aiMatting_20200715234849.pngoutput_aiMatting_20200715234849">
                <a:extLst>
                  <a:ext uri="{FF2B5EF4-FFF2-40B4-BE49-F238E27FC236}">
                    <a16:creationId xmlns:a16="http://schemas.microsoft.com/office/drawing/2014/main" id="{47BA5F58-1D08-4E5F-96A4-A3ACC8FE1F05}"/>
                  </a:ext>
                </a:extLst>
              </p:cNvPr>
              <p:cNvPicPr>
                <a:picLocks noChangeAspect="1"/>
              </p:cNvPicPr>
              <p:nvPr/>
            </p:nvPicPr>
            <p:blipFill>
              <a:blip r:embed="rId2"/>
              <a:stretch>
                <a:fillRect/>
              </a:stretch>
            </p:blipFill>
            <p:spPr>
              <a:xfrm>
                <a:off x="2713" y="8745"/>
                <a:ext cx="3687" cy="1098"/>
              </a:xfrm>
              <a:prstGeom prst="rect">
                <a:avLst/>
              </a:prstGeom>
            </p:spPr>
          </p:pic>
          <p:sp>
            <p:nvSpPr>
              <p:cNvPr id="15" name="加号 14">
                <a:extLst>
                  <a:ext uri="{FF2B5EF4-FFF2-40B4-BE49-F238E27FC236}">
                    <a16:creationId xmlns:a16="http://schemas.microsoft.com/office/drawing/2014/main" id="{CA60E66C-A8DC-4A7D-93AD-7849FC20B035}"/>
                  </a:ext>
                </a:extLst>
              </p:cNvPr>
              <p:cNvSpPr/>
              <p:nvPr/>
            </p:nvSpPr>
            <p:spPr>
              <a:xfrm>
                <a:off x="4259" y="8151"/>
                <a:ext cx="594" cy="594"/>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descr="C:/Users/ADMINI~1/AppData/Local/Temp/kaimatting/20200715235104/output_aiMatting_20200715235116.pngoutput_aiMatting_20200715235116">
                <a:extLst>
                  <a:ext uri="{FF2B5EF4-FFF2-40B4-BE49-F238E27FC236}">
                    <a16:creationId xmlns:a16="http://schemas.microsoft.com/office/drawing/2014/main" id="{AC73FF55-0DA2-4411-8814-0B2F01F8FAC5}"/>
                  </a:ext>
                </a:extLst>
              </p:cNvPr>
              <p:cNvPicPr>
                <a:picLocks noChangeAspect="1"/>
              </p:cNvPicPr>
              <p:nvPr/>
            </p:nvPicPr>
            <p:blipFill>
              <a:blip r:embed="rId5"/>
              <a:stretch>
                <a:fillRect/>
              </a:stretch>
            </p:blipFill>
            <p:spPr>
              <a:xfrm>
                <a:off x="8130" y="6581"/>
                <a:ext cx="1245" cy="1095"/>
              </a:xfrm>
              <a:prstGeom prst="rect">
                <a:avLst/>
              </a:prstGeom>
            </p:spPr>
          </p:pic>
          <p:pic>
            <p:nvPicPr>
              <p:cNvPr id="17" name="图片 16" descr="C:/Users/ADMINI~1/AppData/Local/Temp/kaimatting/20200715234802/output_aiMatting_20200715234820.pngoutput_aiMatting_20200715234820">
                <a:extLst>
                  <a:ext uri="{FF2B5EF4-FFF2-40B4-BE49-F238E27FC236}">
                    <a16:creationId xmlns:a16="http://schemas.microsoft.com/office/drawing/2014/main" id="{799700FE-3D10-4975-87D5-A161EADA7A4C}"/>
                  </a:ext>
                </a:extLst>
              </p:cNvPr>
              <p:cNvPicPr>
                <a:picLocks noChangeAspect="1"/>
              </p:cNvPicPr>
              <p:nvPr/>
            </p:nvPicPr>
            <p:blipFill>
              <a:blip r:embed="rId4"/>
              <a:stretch>
                <a:fillRect/>
              </a:stretch>
            </p:blipFill>
            <p:spPr>
              <a:xfrm>
                <a:off x="6731" y="7783"/>
                <a:ext cx="4042" cy="1078"/>
              </a:xfrm>
              <a:prstGeom prst="rect">
                <a:avLst/>
              </a:prstGeom>
            </p:spPr>
          </p:pic>
          <p:sp>
            <p:nvSpPr>
              <p:cNvPr id="18" name="加号 17">
                <a:extLst>
                  <a:ext uri="{FF2B5EF4-FFF2-40B4-BE49-F238E27FC236}">
                    <a16:creationId xmlns:a16="http://schemas.microsoft.com/office/drawing/2014/main" id="{19F12946-9CA3-40DC-8731-470BF009BFF7}"/>
                  </a:ext>
                </a:extLst>
              </p:cNvPr>
              <p:cNvSpPr/>
              <p:nvPr/>
            </p:nvSpPr>
            <p:spPr>
              <a:xfrm>
                <a:off x="8456" y="7676"/>
                <a:ext cx="594" cy="594"/>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加号 18">
                <a:extLst>
                  <a:ext uri="{FF2B5EF4-FFF2-40B4-BE49-F238E27FC236}">
                    <a16:creationId xmlns:a16="http://schemas.microsoft.com/office/drawing/2014/main" id="{4BF05A3A-BF30-4D18-A14F-279F7C811C67}"/>
                  </a:ext>
                </a:extLst>
              </p:cNvPr>
              <p:cNvSpPr/>
              <p:nvPr/>
            </p:nvSpPr>
            <p:spPr>
              <a:xfrm>
                <a:off x="8455" y="8925"/>
                <a:ext cx="594" cy="594"/>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descr="C:/Users/ADMINI~1/AppData/Local/Temp/kaimatting/20200715234838/output_aiMatting_20200715234849.pngoutput_aiMatting_20200715234849">
                <a:extLst>
                  <a:ext uri="{FF2B5EF4-FFF2-40B4-BE49-F238E27FC236}">
                    <a16:creationId xmlns:a16="http://schemas.microsoft.com/office/drawing/2014/main" id="{A5A69643-DE6A-409E-B5AF-3AA9F69D325B}"/>
                  </a:ext>
                </a:extLst>
              </p:cNvPr>
              <p:cNvPicPr>
                <a:picLocks noChangeAspect="1"/>
              </p:cNvPicPr>
              <p:nvPr/>
            </p:nvPicPr>
            <p:blipFill>
              <a:blip r:embed="rId2"/>
              <a:stretch>
                <a:fillRect/>
              </a:stretch>
            </p:blipFill>
            <p:spPr>
              <a:xfrm>
                <a:off x="11243" y="6958"/>
                <a:ext cx="2770" cy="825"/>
              </a:xfrm>
              <a:prstGeom prst="rect">
                <a:avLst/>
              </a:prstGeom>
            </p:spPr>
          </p:pic>
          <p:sp>
            <p:nvSpPr>
              <p:cNvPr id="21" name="加号 20">
                <a:extLst>
                  <a:ext uri="{FF2B5EF4-FFF2-40B4-BE49-F238E27FC236}">
                    <a16:creationId xmlns:a16="http://schemas.microsoft.com/office/drawing/2014/main" id="{AD076CEC-76C2-44ED-9D52-02CA7E72C098}"/>
                  </a:ext>
                </a:extLst>
              </p:cNvPr>
              <p:cNvSpPr/>
              <p:nvPr/>
            </p:nvSpPr>
            <p:spPr>
              <a:xfrm>
                <a:off x="14303" y="7074"/>
                <a:ext cx="594" cy="594"/>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descr="C:/Users/ADMINI~1/AppData/Local/Temp/kaimatting/20200715235324/output_aiMatting_20200715235335.pngoutput_aiMatting_20200715235335">
                <a:extLst>
                  <a:ext uri="{FF2B5EF4-FFF2-40B4-BE49-F238E27FC236}">
                    <a16:creationId xmlns:a16="http://schemas.microsoft.com/office/drawing/2014/main" id="{FAD9B3F8-C88C-4273-88DC-2D2C15170AA7}"/>
                  </a:ext>
                </a:extLst>
              </p:cNvPr>
              <p:cNvPicPr>
                <a:picLocks noChangeAspect="1"/>
              </p:cNvPicPr>
              <p:nvPr/>
            </p:nvPicPr>
            <p:blipFill>
              <a:blip r:embed="rId6"/>
              <a:stretch>
                <a:fillRect/>
              </a:stretch>
            </p:blipFill>
            <p:spPr>
              <a:xfrm rot="60000">
                <a:off x="15150" y="6731"/>
                <a:ext cx="1905" cy="945"/>
              </a:xfrm>
              <a:prstGeom prst="rect">
                <a:avLst/>
              </a:prstGeom>
            </p:spPr>
          </p:pic>
          <p:pic>
            <p:nvPicPr>
              <p:cNvPr id="23" name="图片 22" descr="C:/Users/ADMINI~1/AppData/Local/Temp/kaimatting/20200715234838/output_aiMatting_20200715234849.pngoutput_aiMatting_20200715234849">
                <a:extLst>
                  <a:ext uri="{FF2B5EF4-FFF2-40B4-BE49-F238E27FC236}">
                    <a16:creationId xmlns:a16="http://schemas.microsoft.com/office/drawing/2014/main" id="{DA185A66-52BB-4D59-92C6-6EDA486F6A5D}"/>
                  </a:ext>
                </a:extLst>
              </p:cNvPr>
              <p:cNvPicPr>
                <a:picLocks noChangeAspect="1"/>
              </p:cNvPicPr>
              <p:nvPr/>
            </p:nvPicPr>
            <p:blipFill>
              <a:blip r:embed="rId2"/>
              <a:stretch>
                <a:fillRect/>
              </a:stretch>
            </p:blipFill>
            <p:spPr>
              <a:xfrm>
                <a:off x="11243" y="9651"/>
                <a:ext cx="2206" cy="657"/>
              </a:xfrm>
              <a:prstGeom prst="rect">
                <a:avLst/>
              </a:prstGeom>
            </p:spPr>
          </p:pic>
          <p:sp>
            <p:nvSpPr>
              <p:cNvPr id="24" name="加号 23">
                <a:extLst>
                  <a:ext uri="{FF2B5EF4-FFF2-40B4-BE49-F238E27FC236}">
                    <a16:creationId xmlns:a16="http://schemas.microsoft.com/office/drawing/2014/main" id="{0DAE271F-ED29-4969-A1F7-ED05F3092233}"/>
                  </a:ext>
                </a:extLst>
              </p:cNvPr>
              <p:cNvSpPr/>
              <p:nvPr/>
            </p:nvSpPr>
            <p:spPr>
              <a:xfrm>
                <a:off x="13709" y="9714"/>
                <a:ext cx="594" cy="594"/>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descr="C:/Users/ADMINI~1/AppData/Local/Temp/kaimatting/20200715235434/output_aiMatting_20200715235445.pngoutput_aiMatting_20200715235445">
                <a:extLst>
                  <a:ext uri="{FF2B5EF4-FFF2-40B4-BE49-F238E27FC236}">
                    <a16:creationId xmlns:a16="http://schemas.microsoft.com/office/drawing/2014/main" id="{798DC40D-76B9-4AA8-8E20-349A7E489E25}"/>
                  </a:ext>
                </a:extLst>
              </p:cNvPr>
              <p:cNvPicPr>
                <a:picLocks noChangeAspect="1"/>
              </p:cNvPicPr>
              <p:nvPr/>
            </p:nvPicPr>
            <p:blipFill>
              <a:blip r:embed="rId7"/>
              <a:stretch>
                <a:fillRect/>
              </a:stretch>
            </p:blipFill>
            <p:spPr>
              <a:xfrm>
                <a:off x="14303" y="9626"/>
                <a:ext cx="1316" cy="682"/>
              </a:xfrm>
              <a:prstGeom prst="rect">
                <a:avLst/>
              </a:prstGeom>
            </p:spPr>
          </p:pic>
          <p:sp>
            <p:nvSpPr>
              <p:cNvPr id="26" name="加号 25">
                <a:extLst>
                  <a:ext uri="{FF2B5EF4-FFF2-40B4-BE49-F238E27FC236}">
                    <a16:creationId xmlns:a16="http://schemas.microsoft.com/office/drawing/2014/main" id="{B79482C4-ACEF-41FC-B689-6C97FA708F11}"/>
                  </a:ext>
                </a:extLst>
              </p:cNvPr>
              <p:cNvSpPr/>
              <p:nvPr/>
            </p:nvSpPr>
            <p:spPr>
              <a:xfrm>
                <a:off x="15619" y="9714"/>
                <a:ext cx="594" cy="594"/>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 name="直接连接符 8">
              <a:extLst>
                <a:ext uri="{FF2B5EF4-FFF2-40B4-BE49-F238E27FC236}">
                  <a16:creationId xmlns:a16="http://schemas.microsoft.com/office/drawing/2014/main" id="{CABBCD22-4DE5-40F0-9454-2FEC6C53A04A}"/>
                </a:ext>
              </a:extLst>
            </p:cNvPr>
            <p:cNvCxnSpPr/>
            <p:nvPr/>
          </p:nvCxnSpPr>
          <p:spPr>
            <a:xfrm>
              <a:off x="6685" y="6341"/>
              <a:ext cx="0" cy="4188"/>
            </a:xfrm>
            <a:prstGeom prst="line">
              <a:avLst/>
            </a:prstGeom>
            <a:ln w="12700"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F7D4C4C-ECEF-48CF-B253-7BC3A7FCE226}"/>
                </a:ext>
              </a:extLst>
            </p:cNvPr>
            <p:cNvCxnSpPr/>
            <p:nvPr/>
          </p:nvCxnSpPr>
          <p:spPr>
            <a:xfrm>
              <a:off x="11008" y="6288"/>
              <a:ext cx="0" cy="4188"/>
            </a:xfrm>
            <a:prstGeom prst="line">
              <a:avLst/>
            </a:prstGeom>
            <a:ln w="12700"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F0AB8496-5837-4701-A3B1-7AFB9418CF88}"/>
                </a:ext>
              </a:extLst>
            </p:cNvPr>
            <p:cNvSpPr/>
            <p:nvPr/>
          </p:nvSpPr>
          <p:spPr>
            <a:xfrm>
              <a:off x="2430" y="5714"/>
              <a:ext cx="15040" cy="48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灯片编号占位符 3">
            <a:extLst>
              <a:ext uri="{FF2B5EF4-FFF2-40B4-BE49-F238E27FC236}">
                <a16:creationId xmlns:a16="http://schemas.microsoft.com/office/drawing/2014/main" id="{7514AD70-E261-3F4C-AFBE-3B1E2ADD6756}"/>
              </a:ext>
            </a:extLst>
          </p:cNvPr>
          <p:cNvSpPr>
            <a:spLocks noGrp="1"/>
          </p:cNvSpPr>
          <p:nvPr>
            <p:ph type="sldNum" sz="quarter" idx="12"/>
          </p:nvPr>
        </p:nvSpPr>
        <p:spPr/>
        <p:txBody>
          <a:bodyPr/>
          <a:lstStyle/>
          <a:p>
            <a:fld id="{B13F0FA4-29F4-4B1D-A16B-0D7169EBD889}" type="slidenum">
              <a:rPr lang="en-US" smtClean="0"/>
              <a:t>66</a:t>
            </a:fld>
            <a:endParaRPr lang="en-US" dirty="0"/>
          </a:p>
        </p:txBody>
      </p:sp>
    </p:spTree>
    <p:extLst>
      <p:ext uri="{BB962C8B-B14F-4D97-AF65-F5344CB8AC3E}">
        <p14:creationId xmlns:p14="http://schemas.microsoft.com/office/powerpoint/2010/main" val="32918495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FBCEF-1FA8-4F39-A70A-F0A536902682}"/>
              </a:ext>
            </a:extLst>
          </p:cNvPr>
          <p:cNvSpPr>
            <a:spLocks noGrp="1"/>
          </p:cNvSpPr>
          <p:nvPr>
            <p:ph type="title"/>
          </p:nvPr>
        </p:nvSpPr>
        <p:spPr/>
        <p:txBody>
          <a:bodyPr/>
          <a:lstStyle/>
          <a:p>
            <a:r>
              <a:rPr lang="en-US" altLang="zh-CN" dirty="0"/>
              <a:t>3.4</a:t>
            </a:r>
            <a:r>
              <a:rPr lang="zh-CN" altLang="en-US" dirty="0"/>
              <a:t> 大数据仓库系统</a:t>
            </a:r>
            <a:endParaRPr lang="en-US" dirty="0"/>
          </a:p>
        </p:txBody>
      </p:sp>
      <p:sp>
        <p:nvSpPr>
          <p:cNvPr id="3" name="Content Placeholder 2">
            <a:extLst>
              <a:ext uri="{FF2B5EF4-FFF2-40B4-BE49-F238E27FC236}">
                <a16:creationId xmlns:a16="http://schemas.microsoft.com/office/drawing/2014/main" id="{BD1EB23C-DCE2-49A7-B443-A0C1A1A81D27}"/>
              </a:ext>
            </a:extLst>
          </p:cNvPr>
          <p:cNvSpPr>
            <a:spLocks noGrp="1"/>
          </p:cNvSpPr>
          <p:nvPr>
            <p:ph idx="1"/>
          </p:nvPr>
        </p:nvSpPr>
        <p:spPr/>
        <p:txBody>
          <a:bodyPr>
            <a:normAutofit/>
          </a:bodyPr>
          <a:lstStyle/>
          <a:p>
            <a:r>
              <a:rPr lang="zh-CN" altLang="en-US" dirty="0"/>
              <a:t>大数据仓库的特性</a:t>
            </a:r>
            <a:endParaRPr lang="en-US" altLang="zh-CN" dirty="0"/>
          </a:p>
          <a:p>
            <a:pPr lvl="1"/>
            <a:r>
              <a:rPr lang="zh-CN" altLang="en-US" b="1" dirty="0">
                <a:solidFill>
                  <a:srgbClr val="0066FF"/>
                </a:solidFill>
              </a:rPr>
              <a:t>面向主题</a:t>
            </a:r>
            <a:endParaRPr lang="en-US" altLang="zh-CN" b="1" dirty="0">
              <a:solidFill>
                <a:srgbClr val="0066FF"/>
              </a:solidFill>
            </a:endParaRPr>
          </a:p>
          <a:p>
            <a:pPr lvl="2"/>
            <a:r>
              <a:rPr lang="zh-CN" altLang="en-US" sz="2400" dirty="0">
                <a:latin typeface="微软雅黑" panose="020B0503020204020204" pitchFamily="34" charset="-122"/>
              </a:rPr>
              <a:t>数据仓库同数据库相比，数据仓库是基于主题进行组织。主题是一个抽象的概念，是指用户使用数据仓库进行决策时所关心的重点方面，一个主题通常与多个操作型信息系统相关</a:t>
            </a:r>
            <a:endParaRPr lang="en-US" altLang="zh-CN" sz="2400" dirty="0">
              <a:latin typeface="微软雅黑" panose="020B0503020204020204" pitchFamily="34" charset="-122"/>
            </a:endParaRPr>
          </a:p>
          <a:p>
            <a:pPr lvl="1"/>
            <a:r>
              <a:rPr lang="zh-CN" altLang="en-US" b="1" dirty="0">
                <a:solidFill>
                  <a:srgbClr val="0066FF"/>
                </a:solidFill>
              </a:rPr>
              <a:t>集成</a:t>
            </a:r>
            <a:endParaRPr lang="en-US" altLang="zh-CN" b="1" dirty="0">
              <a:solidFill>
                <a:srgbClr val="0066FF"/>
              </a:solidFill>
            </a:endParaRPr>
          </a:p>
          <a:p>
            <a:pPr lvl="2"/>
            <a:r>
              <a:rPr lang="zh-CN" altLang="en-US" sz="2400" dirty="0">
                <a:latin typeface="微软雅黑" panose="020B0503020204020204" pitchFamily="34" charset="-122"/>
              </a:rPr>
              <a:t>相较传统数据库，大数据仓库需要从多个异构数据源获取数据。无论何种数据源，无论是</a:t>
            </a:r>
            <a:r>
              <a:rPr lang="en-US" altLang="zh-CN" sz="2400" dirty="0">
                <a:latin typeface="微软雅黑" panose="020B0503020204020204" pitchFamily="34" charset="-122"/>
              </a:rPr>
              <a:t>Access</a:t>
            </a:r>
            <a:r>
              <a:rPr lang="zh-CN" altLang="en-US" sz="2400" dirty="0">
                <a:latin typeface="微软雅黑" panose="020B0503020204020204" pitchFamily="34" charset="-122"/>
              </a:rPr>
              <a:t>、</a:t>
            </a:r>
            <a:r>
              <a:rPr lang="en-US" altLang="zh-CN" sz="2400" dirty="0">
                <a:latin typeface="微软雅黑" panose="020B0503020204020204" pitchFamily="34" charset="-122"/>
              </a:rPr>
              <a:t>SQL Server</a:t>
            </a:r>
            <a:r>
              <a:rPr lang="zh-CN" altLang="en-US" sz="2400" dirty="0">
                <a:latin typeface="微软雅黑" panose="020B0503020204020204" pitchFamily="34" charset="-122"/>
              </a:rPr>
              <a:t>、</a:t>
            </a:r>
            <a:r>
              <a:rPr lang="en-US" altLang="zh-CN" sz="2400" dirty="0">
                <a:latin typeface="微软雅黑" panose="020B0503020204020204" pitchFamily="34" charset="-122"/>
              </a:rPr>
              <a:t>MySQL</a:t>
            </a:r>
            <a:r>
              <a:rPr lang="zh-CN" altLang="en-US" sz="2400" dirty="0">
                <a:latin typeface="微软雅黑" panose="020B0503020204020204" pitchFamily="34" charset="-122"/>
              </a:rPr>
              <a:t>还是</a:t>
            </a:r>
            <a:r>
              <a:rPr lang="en-US" altLang="zh-CN" sz="2400" dirty="0">
                <a:latin typeface="微软雅黑" panose="020B0503020204020204" pitchFamily="34" charset="-122"/>
              </a:rPr>
              <a:t>Oracle</a:t>
            </a:r>
            <a:r>
              <a:rPr lang="zh-CN" altLang="en-US" sz="2400" dirty="0">
                <a:latin typeface="微软雅黑" panose="020B0503020204020204" pitchFamily="34" charset="-122"/>
              </a:rPr>
              <a:t>，甚至是系统访问日志中的数据，都会被统一装入到一个数据仓库系统</a:t>
            </a:r>
            <a:endParaRPr lang="en-US" altLang="zh-CN" sz="2400" dirty="0">
              <a:latin typeface="微软雅黑" panose="020B0503020204020204" pitchFamily="34" charset="-122"/>
            </a:endParaRPr>
          </a:p>
        </p:txBody>
      </p:sp>
      <p:sp>
        <p:nvSpPr>
          <p:cNvPr id="4" name="灯片编号占位符 3">
            <a:extLst>
              <a:ext uri="{FF2B5EF4-FFF2-40B4-BE49-F238E27FC236}">
                <a16:creationId xmlns:a16="http://schemas.microsoft.com/office/drawing/2014/main" id="{67FFA1B8-4577-2641-B502-9B7AE9C3B1CB}"/>
              </a:ext>
            </a:extLst>
          </p:cNvPr>
          <p:cNvSpPr>
            <a:spLocks noGrp="1"/>
          </p:cNvSpPr>
          <p:nvPr>
            <p:ph type="sldNum" sz="quarter" idx="12"/>
          </p:nvPr>
        </p:nvSpPr>
        <p:spPr/>
        <p:txBody>
          <a:bodyPr/>
          <a:lstStyle/>
          <a:p>
            <a:fld id="{B13F0FA4-29F4-4B1D-A16B-0D7169EBD889}" type="slidenum">
              <a:rPr lang="en-US" smtClean="0"/>
              <a:t>67</a:t>
            </a:fld>
            <a:endParaRPr lang="en-US" dirty="0"/>
          </a:p>
        </p:txBody>
      </p:sp>
    </p:spTree>
    <p:extLst>
      <p:ext uri="{BB962C8B-B14F-4D97-AF65-F5344CB8AC3E}">
        <p14:creationId xmlns:p14="http://schemas.microsoft.com/office/powerpoint/2010/main" val="36214092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FBCEF-1FA8-4F39-A70A-F0A536902682}"/>
              </a:ext>
            </a:extLst>
          </p:cNvPr>
          <p:cNvSpPr>
            <a:spLocks noGrp="1"/>
          </p:cNvSpPr>
          <p:nvPr>
            <p:ph type="title"/>
          </p:nvPr>
        </p:nvSpPr>
        <p:spPr/>
        <p:txBody>
          <a:bodyPr/>
          <a:lstStyle/>
          <a:p>
            <a:r>
              <a:rPr lang="en-US" altLang="zh-CN" dirty="0"/>
              <a:t>3.4</a:t>
            </a:r>
            <a:r>
              <a:rPr lang="zh-CN" altLang="en-US" dirty="0"/>
              <a:t> 大数据仓库系统</a:t>
            </a:r>
            <a:endParaRPr lang="en-US" dirty="0"/>
          </a:p>
        </p:txBody>
      </p:sp>
      <p:sp>
        <p:nvSpPr>
          <p:cNvPr id="3" name="Content Placeholder 2">
            <a:extLst>
              <a:ext uri="{FF2B5EF4-FFF2-40B4-BE49-F238E27FC236}">
                <a16:creationId xmlns:a16="http://schemas.microsoft.com/office/drawing/2014/main" id="{BD1EB23C-DCE2-49A7-B443-A0C1A1A81D27}"/>
              </a:ext>
            </a:extLst>
          </p:cNvPr>
          <p:cNvSpPr>
            <a:spLocks noGrp="1"/>
          </p:cNvSpPr>
          <p:nvPr>
            <p:ph idx="1"/>
          </p:nvPr>
        </p:nvSpPr>
        <p:spPr/>
        <p:txBody>
          <a:bodyPr>
            <a:normAutofit/>
          </a:bodyPr>
          <a:lstStyle/>
          <a:p>
            <a:r>
              <a:rPr lang="zh-CN" altLang="en-US" dirty="0"/>
              <a:t>大数据仓库的特性</a:t>
            </a:r>
            <a:endParaRPr lang="en-US" altLang="zh-CN" dirty="0"/>
          </a:p>
          <a:p>
            <a:pPr lvl="1"/>
            <a:r>
              <a:rPr lang="zh-CN" altLang="en-US" b="1" dirty="0">
                <a:solidFill>
                  <a:srgbClr val="0066FF"/>
                </a:solidFill>
              </a:rPr>
              <a:t>相对稳定</a:t>
            </a:r>
            <a:endParaRPr lang="en-US" altLang="zh-CN" b="1" dirty="0">
              <a:solidFill>
                <a:srgbClr val="0066FF"/>
              </a:solidFill>
            </a:endParaRPr>
          </a:p>
          <a:p>
            <a:pPr lvl="2"/>
            <a:r>
              <a:rPr lang="zh-CN" altLang="en-US" sz="2400" dirty="0">
                <a:latin typeface="微软雅黑" panose="020B0503020204020204" pitchFamily="34" charset="-122"/>
              </a:rPr>
              <a:t>终端对数据仓库中数据一般是</a:t>
            </a:r>
            <a:r>
              <a:rPr lang="zh-CN" altLang="en-US" sz="2400" dirty="0">
                <a:solidFill>
                  <a:srgbClr val="FF0000"/>
                </a:solidFill>
                <a:latin typeface="微软雅黑" panose="020B0503020204020204" pitchFamily="34" charset="-122"/>
              </a:rPr>
              <a:t>只读访问</a:t>
            </a:r>
            <a:r>
              <a:rPr lang="zh-CN" altLang="en-US" sz="2400" dirty="0">
                <a:latin typeface="微软雅黑" panose="020B0503020204020204" pitchFamily="34" charset="-122"/>
              </a:rPr>
              <a:t>，极少增加、删除和修改，只会在此基础上进行进一步的分析处理</a:t>
            </a:r>
            <a:endParaRPr lang="en-US" altLang="zh-CN" sz="2400" dirty="0">
              <a:latin typeface="微软雅黑" panose="020B0503020204020204" pitchFamily="34" charset="-122"/>
            </a:endParaRPr>
          </a:p>
          <a:p>
            <a:pPr lvl="1"/>
            <a:r>
              <a:rPr lang="zh-CN" altLang="en-US" b="1" dirty="0">
                <a:solidFill>
                  <a:srgbClr val="0066FF"/>
                </a:solidFill>
              </a:rPr>
              <a:t>包含历史变化</a:t>
            </a:r>
            <a:endParaRPr lang="en-US" altLang="zh-CN" b="1" dirty="0">
              <a:solidFill>
                <a:srgbClr val="0066FF"/>
              </a:solidFill>
            </a:endParaRPr>
          </a:p>
          <a:p>
            <a:pPr lvl="2"/>
            <a:r>
              <a:rPr lang="zh-CN" altLang="en-US" sz="2400" dirty="0">
                <a:latin typeface="微软雅黑" panose="020B0503020204020204" pitchFamily="34" charset="-122"/>
              </a:rPr>
              <a:t>不同于运营数据库中数据会实时变化，数据仓库数据都是对过往历史的记录。通过这些历史信息，可以对企业的发展历程和未来趋势做出定量分析和预测</a:t>
            </a:r>
            <a:endParaRPr lang="en-US" sz="2400" dirty="0">
              <a:latin typeface="微软雅黑" panose="020B0503020204020204" pitchFamily="34" charset="-122"/>
            </a:endParaRPr>
          </a:p>
        </p:txBody>
      </p:sp>
      <p:sp>
        <p:nvSpPr>
          <p:cNvPr id="4" name="灯片编号占位符 3">
            <a:extLst>
              <a:ext uri="{FF2B5EF4-FFF2-40B4-BE49-F238E27FC236}">
                <a16:creationId xmlns:a16="http://schemas.microsoft.com/office/drawing/2014/main" id="{5EC52D7D-6828-844F-9344-F8585C2D709E}"/>
              </a:ext>
            </a:extLst>
          </p:cNvPr>
          <p:cNvSpPr>
            <a:spLocks noGrp="1"/>
          </p:cNvSpPr>
          <p:nvPr>
            <p:ph type="sldNum" sz="quarter" idx="12"/>
          </p:nvPr>
        </p:nvSpPr>
        <p:spPr/>
        <p:txBody>
          <a:bodyPr/>
          <a:lstStyle/>
          <a:p>
            <a:fld id="{B13F0FA4-29F4-4B1D-A16B-0D7169EBD889}" type="slidenum">
              <a:rPr lang="en-US" smtClean="0"/>
              <a:t>68</a:t>
            </a:fld>
            <a:endParaRPr lang="en-US" dirty="0"/>
          </a:p>
        </p:txBody>
      </p:sp>
    </p:spTree>
    <p:extLst>
      <p:ext uri="{BB962C8B-B14F-4D97-AF65-F5344CB8AC3E}">
        <p14:creationId xmlns:p14="http://schemas.microsoft.com/office/powerpoint/2010/main" val="1942887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FBCEF-1FA8-4F39-A70A-F0A536902682}"/>
              </a:ext>
            </a:extLst>
          </p:cNvPr>
          <p:cNvSpPr>
            <a:spLocks noGrp="1"/>
          </p:cNvSpPr>
          <p:nvPr>
            <p:ph type="title"/>
          </p:nvPr>
        </p:nvSpPr>
        <p:spPr/>
        <p:txBody>
          <a:bodyPr/>
          <a:lstStyle/>
          <a:p>
            <a:r>
              <a:rPr lang="en-US" altLang="zh-CN" dirty="0"/>
              <a:t>3.4</a:t>
            </a:r>
            <a:r>
              <a:rPr lang="zh-CN" altLang="en-US" dirty="0"/>
              <a:t> 大数据仓库系统</a:t>
            </a:r>
            <a:endParaRPr lang="en-US" dirty="0"/>
          </a:p>
        </p:txBody>
      </p:sp>
      <p:sp>
        <p:nvSpPr>
          <p:cNvPr id="3" name="Content Placeholder 2">
            <a:extLst>
              <a:ext uri="{FF2B5EF4-FFF2-40B4-BE49-F238E27FC236}">
                <a16:creationId xmlns:a16="http://schemas.microsoft.com/office/drawing/2014/main" id="{BD1EB23C-DCE2-49A7-B443-A0C1A1A81D27}"/>
              </a:ext>
            </a:extLst>
          </p:cNvPr>
          <p:cNvSpPr>
            <a:spLocks noGrp="1"/>
          </p:cNvSpPr>
          <p:nvPr>
            <p:ph idx="1"/>
          </p:nvPr>
        </p:nvSpPr>
        <p:spPr/>
        <p:txBody>
          <a:bodyPr/>
          <a:lstStyle/>
          <a:p>
            <a:r>
              <a:rPr lang="zh-CN" altLang="en-US" dirty="0"/>
              <a:t>传统数据仓库和大数据仓库的数据源特性</a:t>
            </a:r>
            <a:endParaRPr lang="en-US" dirty="0"/>
          </a:p>
        </p:txBody>
      </p:sp>
      <p:sp>
        <p:nvSpPr>
          <p:cNvPr id="6" name="Rectangle 5">
            <a:extLst>
              <a:ext uri="{FF2B5EF4-FFF2-40B4-BE49-F238E27FC236}">
                <a16:creationId xmlns:a16="http://schemas.microsoft.com/office/drawing/2014/main" id="{4A7F5BDE-263E-43CE-B593-29D7D8B8A8D4}"/>
              </a:ext>
            </a:extLst>
          </p:cNvPr>
          <p:cNvSpPr/>
          <p:nvPr/>
        </p:nvSpPr>
        <p:spPr>
          <a:xfrm>
            <a:off x="1255915" y="5042986"/>
            <a:ext cx="9317520" cy="799706"/>
          </a:xfrm>
          <a:prstGeom prst="rect">
            <a:avLst/>
          </a:prstGeom>
        </p:spPr>
        <p:txBody>
          <a:bodyPr wrap="square">
            <a:spAutoFit/>
          </a:bodyPr>
          <a:lstStyle/>
          <a:p>
            <a:pPr>
              <a:lnSpc>
                <a:spcPct val="120000"/>
              </a:lnSpc>
            </a:pPr>
            <a:r>
              <a:rPr lang="zh-CN" altLang="en-US" sz="2000" dirty="0">
                <a:latin typeface="微软雅黑" panose="020B0503020204020204" pitchFamily="34" charset="-122"/>
                <a:ea typeface="微软雅黑" panose="020B0503020204020204" pitchFamily="34" charset="-122"/>
              </a:rPr>
              <a:t>面临复杂数据源时，借助</a:t>
            </a:r>
            <a:r>
              <a:rPr lang="en-US" altLang="zh-CN" sz="2000" dirty="0">
                <a:latin typeface="微软雅黑" panose="020B0503020204020204" pitchFamily="34" charset="-122"/>
                <a:ea typeface="微软雅黑" panose="020B0503020204020204" pitchFamily="34" charset="-122"/>
              </a:rPr>
              <a:t>Hadoop</a:t>
            </a:r>
            <a:r>
              <a:rPr lang="zh-CN" altLang="en-US" sz="2000" dirty="0">
                <a:latin typeface="微软雅黑" panose="020B0503020204020204" pitchFamily="34" charset="-122"/>
                <a:ea typeface="微软雅黑" panose="020B0503020204020204" pitchFamily="34" charset="-122"/>
              </a:rPr>
              <a:t>平台，将规模巨大，种类繁多的非结构化数据转换为结构化数据，再按照传统的数据集成方法进行后续处理。</a:t>
            </a:r>
            <a:endParaRPr lang="en-US" sz="2000" dirty="0">
              <a:latin typeface="微软雅黑" panose="020B0503020204020204" pitchFamily="34" charset="-122"/>
              <a:ea typeface="微软雅黑" panose="020B0503020204020204" pitchFamily="34" charset="-122"/>
            </a:endParaRPr>
          </a:p>
        </p:txBody>
      </p:sp>
      <p:graphicFrame>
        <p:nvGraphicFramePr>
          <p:cNvPr id="4" name="表格 3">
            <a:extLst>
              <a:ext uri="{FF2B5EF4-FFF2-40B4-BE49-F238E27FC236}">
                <a16:creationId xmlns:a16="http://schemas.microsoft.com/office/drawing/2014/main" id="{6B6CA96C-8029-4D86-8D05-5ECE1EBB8608}"/>
              </a:ext>
            </a:extLst>
          </p:cNvPr>
          <p:cNvGraphicFramePr/>
          <p:nvPr>
            <p:custDataLst>
              <p:tags r:id="rId1"/>
            </p:custDataLst>
          </p:nvPr>
        </p:nvGraphicFramePr>
        <p:xfrm>
          <a:off x="1748155" y="1856740"/>
          <a:ext cx="8333740" cy="3145155"/>
        </p:xfrm>
        <a:graphic>
          <a:graphicData uri="http://schemas.openxmlformats.org/drawingml/2006/table">
            <a:tbl>
              <a:tblPr firstRow="1" bandRow="1">
                <a:tableStyleId>{5C22544A-7EE6-4342-B048-85BDC9FD1C3A}</a:tableStyleId>
              </a:tblPr>
              <a:tblGrid>
                <a:gridCol w="1214120">
                  <a:extLst>
                    <a:ext uri="{9D8B030D-6E8A-4147-A177-3AD203B41FA5}">
                      <a16:colId xmlns:a16="http://schemas.microsoft.com/office/drawing/2014/main" val="20000"/>
                    </a:ext>
                  </a:extLst>
                </a:gridCol>
                <a:gridCol w="2366645">
                  <a:extLst>
                    <a:ext uri="{9D8B030D-6E8A-4147-A177-3AD203B41FA5}">
                      <a16:colId xmlns:a16="http://schemas.microsoft.com/office/drawing/2014/main" val="20001"/>
                    </a:ext>
                  </a:extLst>
                </a:gridCol>
                <a:gridCol w="4752975">
                  <a:extLst>
                    <a:ext uri="{9D8B030D-6E8A-4147-A177-3AD203B41FA5}">
                      <a16:colId xmlns:a16="http://schemas.microsoft.com/office/drawing/2014/main" val="20002"/>
                    </a:ext>
                  </a:extLst>
                </a:gridCol>
              </a:tblGrid>
              <a:tr h="371475">
                <a:tc>
                  <a:txBody>
                    <a:bodyPr/>
                    <a:lstStyle/>
                    <a:p>
                      <a:pPr>
                        <a:buNone/>
                      </a:pPr>
                      <a:r>
                        <a:rPr lang="zh-CN" altLang="en-US" sz="1400">
                          <a:solidFill>
                            <a:schemeClr val="tx1"/>
                          </a:solidFill>
                        </a:rPr>
                        <a:t>数据维度</a:t>
                      </a:r>
                    </a:p>
                  </a:txBody>
                  <a:tcPr>
                    <a:lnR w="12700" cmpd="sng">
                      <a:noFill/>
                    </a:lnR>
                    <a:lnT w="28575" cmpd="sng">
                      <a:solidFill>
                        <a:schemeClr val="tx1"/>
                      </a:solidFill>
                      <a:prstDash val="solid"/>
                    </a:lnT>
                    <a:lnB w="12700" cmpd="sng">
                      <a:solidFill>
                        <a:schemeClr val="tx1"/>
                      </a:solidFill>
                      <a:prstDash val="solid"/>
                    </a:lnB>
                    <a:solidFill>
                      <a:srgbClr val="A8AFC0"/>
                    </a:solidFill>
                  </a:tcPr>
                </a:tc>
                <a:tc>
                  <a:txBody>
                    <a:bodyPr/>
                    <a:lstStyle/>
                    <a:p>
                      <a:pPr>
                        <a:buNone/>
                      </a:pPr>
                      <a:r>
                        <a:rPr lang="zh-CN" altLang="en-US" sz="1400">
                          <a:solidFill>
                            <a:schemeClr val="tx1"/>
                          </a:solidFill>
                        </a:rPr>
                        <a:t>传统数据仓库</a:t>
                      </a:r>
                    </a:p>
                  </a:txBody>
                  <a:tcPr>
                    <a:lnL>
                      <a:noFill/>
                    </a:lnL>
                    <a:lnR w="12700" cmpd="sng">
                      <a:noFill/>
                    </a:lnR>
                    <a:lnT w="28575" cmpd="sng">
                      <a:solidFill>
                        <a:schemeClr val="tx1"/>
                      </a:solidFill>
                      <a:prstDash val="solid"/>
                    </a:lnT>
                    <a:lnB w="12700" cmpd="sng">
                      <a:solidFill>
                        <a:schemeClr val="tx1"/>
                      </a:solidFill>
                      <a:prstDash val="solid"/>
                    </a:lnB>
                    <a:solidFill>
                      <a:srgbClr val="A8AFC0"/>
                    </a:solidFill>
                  </a:tcPr>
                </a:tc>
                <a:tc>
                  <a:txBody>
                    <a:bodyPr/>
                    <a:lstStyle/>
                    <a:p>
                      <a:pPr>
                        <a:buNone/>
                      </a:pPr>
                      <a:r>
                        <a:rPr lang="zh-CN" altLang="en-US" sz="1400">
                          <a:solidFill>
                            <a:schemeClr val="tx1"/>
                          </a:solidFill>
                        </a:rPr>
                        <a:t>大数据仓库</a:t>
                      </a:r>
                    </a:p>
                  </a:txBody>
                  <a:tcPr>
                    <a:lnL w="12700" cmpd="sng">
                      <a:noFill/>
                    </a:lnL>
                    <a:lnT w="28575" cmpd="sng">
                      <a:solidFill>
                        <a:schemeClr val="tx1"/>
                      </a:solidFill>
                      <a:prstDash val="solid"/>
                    </a:lnT>
                    <a:lnB w="12700" cmpd="sng">
                      <a:solidFill>
                        <a:schemeClr val="tx1"/>
                      </a:solidFill>
                      <a:prstDash val="solid"/>
                    </a:lnB>
                    <a:solidFill>
                      <a:srgbClr val="A8AFC0"/>
                    </a:solidFill>
                  </a:tcPr>
                </a:tc>
                <a:extLst>
                  <a:ext uri="{0D108BD9-81ED-4DB2-BD59-A6C34878D82A}">
                    <a16:rowId xmlns:a16="http://schemas.microsoft.com/office/drawing/2014/main" val="10000"/>
                  </a:ext>
                </a:extLst>
              </a:tr>
              <a:tr h="381000">
                <a:tc>
                  <a:txBody>
                    <a:bodyPr/>
                    <a:lstStyle/>
                    <a:p>
                      <a:pPr>
                        <a:buNone/>
                      </a:pPr>
                      <a:r>
                        <a:rPr lang="zh-CN" altLang="en-US" sz="1400"/>
                        <a:t>数据来源</a:t>
                      </a:r>
                    </a:p>
                  </a:txBody>
                  <a:tcPr>
                    <a:lnR w="12700" cmpd="sng">
                      <a:noFill/>
                    </a:lnR>
                    <a:lnT w="12700" cmpd="sng">
                      <a:solidFill>
                        <a:schemeClr val="tx1"/>
                      </a:solidFill>
                      <a:prstDash val="solid"/>
                    </a:lnT>
                    <a:lnB w="12700" cmpd="sng">
                      <a:solidFill>
                        <a:schemeClr val="tx1"/>
                      </a:solidFill>
                      <a:prstDash val="solid"/>
                    </a:lnB>
                    <a:solidFill>
                      <a:srgbClr val="EAEFF5"/>
                    </a:solidFill>
                  </a:tcPr>
                </a:tc>
                <a:tc>
                  <a:txBody>
                    <a:bodyPr/>
                    <a:lstStyle/>
                    <a:p>
                      <a:pPr>
                        <a:buNone/>
                      </a:pPr>
                      <a:r>
                        <a:rPr lang="zh-CN" altLang="en-US" sz="1400"/>
                        <a:t>关系型数据库、半结构化的</a:t>
                      </a:r>
                      <a:r>
                        <a:rPr lang="en-US" altLang="zh-CN" sz="1400"/>
                        <a:t>Excel</a:t>
                      </a:r>
                      <a:r>
                        <a:rPr lang="zh-CN" altLang="en-US" sz="1400"/>
                        <a:t>表格和</a:t>
                      </a:r>
                      <a:r>
                        <a:rPr lang="en-US" altLang="zh-CN" sz="1400"/>
                        <a:t>CSV</a:t>
                      </a:r>
                      <a:r>
                        <a:rPr lang="zh-CN" altLang="en-US" sz="1400"/>
                        <a:t>表格等</a:t>
                      </a:r>
                    </a:p>
                  </a:txBody>
                  <a:tcPr>
                    <a:lnL>
                      <a:noFill/>
                    </a:lnL>
                    <a:lnR w="12700" cmpd="sng">
                      <a:noFill/>
                    </a:lnR>
                    <a:lnT w="12700" cmpd="sng">
                      <a:solidFill>
                        <a:schemeClr val="tx1"/>
                      </a:solidFill>
                      <a:prstDash val="solid"/>
                    </a:lnT>
                    <a:lnB w="12700" cmpd="sng">
                      <a:solidFill>
                        <a:schemeClr val="tx1"/>
                      </a:solidFill>
                      <a:prstDash val="solid"/>
                    </a:lnB>
                    <a:solidFill>
                      <a:srgbClr val="EAEFF5"/>
                    </a:solidFill>
                  </a:tcPr>
                </a:tc>
                <a:tc>
                  <a:txBody>
                    <a:bodyPr/>
                    <a:lstStyle/>
                    <a:p>
                      <a:pPr>
                        <a:buNone/>
                      </a:pPr>
                      <a:r>
                        <a:rPr lang="zh-CN" altLang="en-US" sz="1400"/>
                        <a:t>数据库、</a:t>
                      </a:r>
                      <a:r>
                        <a:rPr lang="en-US" altLang="zh-CN" sz="1400"/>
                        <a:t>Web</a:t>
                      </a:r>
                      <a:r>
                        <a:rPr lang="zh-CN" altLang="en-US" sz="1400"/>
                        <a:t>页面、视频、音频、短文本、长文本、地理信息相关数据、传感器数据，天气数据，科学数据，股票金融市场数据等</a:t>
                      </a:r>
                    </a:p>
                  </a:txBody>
                  <a:tcPr>
                    <a:lnL w="12700" cmpd="sng">
                      <a:noFill/>
                    </a:lnL>
                    <a:lnT w="12700" cmpd="sng">
                      <a:solidFill>
                        <a:schemeClr val="tx1"/>
                      </a:solidFill>
                      <a:prstDash val="solid"/>
                    </a:lnT>
                    <a:lnB w="12700" cmpd="sng">
                      <a:solidFill>
                        <a:schemeClr val="tx1"/>
                      </a:solidFill>
                      <a:prstDash val="solid"/>
                    </a:lnB>
                    <a:solidFill>
                      <a:srgbClr val="EAEFF5"/>
                    </a:solidFill>
                  </a:tcPr>
                </a:tc>
                <a:extLst>
                  <a:ext uri="{0D108BD9-81ED-4DB2-BD59-A6C34878D82A}">
                    <a16:rowId xmlns:a16="http://schemas.microsoft.com/office/drawing/2014/main" val="10001"/>
                  </a:ext>
                </a:extLst>
              </a:tr>
              <a:tr h="381000">
                <a:tc>
                  <a:txBody>
                    <a:bodyPr/>
                    <a:lstStyle/>
                    <a:p>
                      <a:pPr>
                        <a:buNone/>
                      </a:pPr>
                      <a:r>
                        <a:rPr lang="zh-CN" altLang="en-US" sz="1400"/>
                        <a:t>数据内容</a:t>
                      </a:r>
                    </a:p>
                  </a:txBody>
                  <a:tcPr>
                    <a:lnR w="12700" cmpd="sng">
                      <a:noFill/>
                    </a:lnR>
                    <a:lnT w="12700" cmpd="sng">
                      <a:solidFill>
                        <a:schemeClr val="tx1"/>
                      </a:solidFill>
                      <a:prstDash val="solid"/>
                    </a:lnT>
                    <a:lnB w="12700" cmpd="sng">
                      <a:solidFill>
                        <a:schemeClr val="tx1"/>
                      </a:solidFill>
                      <a:prstDash val="solid"/>
                    </a:lnB>
                    <a:solidFill>
                      <a:srgbClr val="EAEFF5"/>
                    </a:solidFill>
                  </a:tcPr>
                </a:tc>
                <a:tc>
                  <a:txBody>
                    <a:bodyPr/>
                    <a:lstStyle/>
                    <a:p>
                      <a:pPr>
                        <a:buNone/>
                      </a:pPr>
                      <a:r>
                        <a:rPr lang="zh-CN" altLang="en-US" sz="1400" dirty="0"/>
                        <a:t>财务信息、人力资源信息、客户相关信息、销售信息等</a:t>
                      </a:r>
                    </a:p>
                  </a:txBody>
                  <a:tcPr>
                    <a:lnL>
                      <a:noFill/>
                    </a:lnL>
                    <a:lnR w="12700" cmpd="sng">
                      <a:noFill/>
                    </a:lnR>
                    <a:lnT w="12700" cmpd="sng">
                      <a:solidFill>
                        <a:schemeClr val="tx1"/>
                      </a:solidFill>
                      <a:prstDash val="solid"/>
                    </a:lnT>
                    <a:lnB w="12700" cmpd="sng">
                      <a:solidFill>
                        <a:schemeClr val="tx1"/>
                      </a:solidFill>
                      <a:prstDash val="solid"/>
                    </a:lnB>
                    <a:solidFill>
                      <a:srgbClr val="EAEFF5"/>
                    </a:solidFill>
                  </a:tcPr>
                </a:tc>
                <a:tc>
                  <a:txBody>
                    <a:bodyPr/>
                    <a:lstStyle/>
                    <a:p>
                      <a:pPr>
                        <a:buNone/>
                      </a:pPr>
                      <a:r>
                        <a:rPr lang="zh-CN" altLang="en-US" sz="1400"/>
                        <a:t>社交数据、用户点击数据、用户搜索关键词、用户浏览记录、用户地理位置数据，医药，天气，股票信息等</a:t>
                      </a:r>
                    </a:p>
                  </a:txBody>
                  <a:tcPr>
                    <a:lnL w="12700" cmpd="sng">
                      <a:noFill/>
                    </a:lnL>
                    <a:lnT w="12700" cmpd="sng">
                      <a:solidFill>
                        <a:schemeClr val="tx1"/>
                      </a:solidFill>
                      <a:prstDash val="solid"/>
                    </a:lnT>
                    <a:lnB w="12700" cmpd="sng">
                      <a:solidFill>
                        <a:schemeClr val="tx1"/>
                      </a:solidFill>
                      <a:prstDash val="solid"/>
                    </a:lnB>
                    <a:solidFill>
                      <a:srgbClr val="EAEFF5"/>
                    </a:solidFill>
                  </a:tcPr>
                </a:tc>
                <a:extLst>
                  <a:ext uri="{0D108BD9-81ED-4DB2-BD59-A6C34878D82A}">
                    <a16:rowId xmlns:a16="http://schemas.microsoft.com/office/drawing/2014/main" val="10002"/>
                  </a:ext>
                </a:extLst>
              </a:tr>
              <a:tr h="381000">
                <a:tc>
                  <a:txBody>
                    <a:bodyPr/>
                    <a:lstStyle/>
                    <a:p>
                      <a:pPr>
                        <a:buNone/>
                      </a:pPr>
                      <a:r>
                        <a:rPr lang="zh-CN" altLang="en-US" sz="1400"/>
                        <a:t>数据结构</a:t>
                      </a:r>
                    </a:p>
                  </a:txBody>
                  <a:tcPr>
                    <a:lnR w="12700" cmpd="sng">
                      <a:noFill/>
                    </a:lnR>
                    <a:lnT w="12700" cmpd="sng">
                      <a:solidFill>
                        <a:schemeClr val="tx1"/>
                      </a:solidFill>
                      <a:prstDash val="solid"/>
                    </a:lnT>
                    <a:lnB w="12700" cmpd="sng">
                      <a:solidFill>
                        <a:schemeClr val="tx1"/>
                      </a:solidFill>
                      <a:prstDash val="solid"/>
                    </a:lnB>
                    <a:solidFill>
                      <a:srgbClr val="EAEFF5"/>
                    </a:solidFill>
                  </a:tcPr>
                </a:tc>
                <a:tc>
                  <a:txBody>
                    <a:bodyPr/>
                    <a:lstStyle/>
                    <a:p>
                      <a:pPr>
                        <a:buNone/>
                      </a:pPr>
                      <a:r>
                        <a:rPr lang="zh-CN" altLang="en-US" sz="1400"/>
                        <a:t>结构化数据为主</a:t>
                      </a:r>
                    </a:p>
                  </a:txBody>
                  <a:tcPr>
                    <a:lnL>
                      <a:noFill/>
                    </a:lnL>
                    <a:lnR w="12700" cmpd="sng">
                      <a:noFill/>
                    </a:lnR>
                    <a:lnT w="12700" cmpd="sng">
                      <a:solidFill>
                        <a:schemeClr val="tx1"/>
                      </a:solidFill>
                      <a:prstDash val="solid"/>
                    </a:lnT>
                    <a:lnB w="12700" cmpd="sng">
                      <a:solidFill>
                        <a:schemeClr val="tx1"/>
                      </a:solidFill>
                      <a:prstDash val="solid"/>
                    </a:lnB>
                    <a:solidFill>
                      <a:srgbClr val="EAEFF5"/>
                    </a:solidFill>
                  </a:tcPr>
                </a:tc>
                <a:tc>
                  <a:txBody>
                    <a:bodyPr/>
                    <a:lstStyle/>
                    <a:p>
                      <a:pPr>
                        <a:buNone/>
                      </a:pPr>
                      <a:r>
                        <a:rPr lang="zh-CN" altLang="en-US" sz="1400"/>
                        <a:t>半结构化数据、非结构化数据为主</a:t>
                      </a:r>
                    </a:p>
                  </a:txBody>
                  <a:tcPr>
                    <a:lnL w="12700" cmpd="sng">
                      <a:noFill/>
                    </a:lnL>
                    <a:lnT w="12700" cmpd="sng">
                      <a:solidFill>
                        <a:schemeClr val="tx1"/>
                      </a:solidFill>
                      <a:prstDash val="solid"/>
                    </a:lnT>
                    <a:lnB w="12700" cmpd="sng">
                      <a:solidFill>
                        <a:schemeClr val="tx1"/>
                      </a:solidFill>
                      <a:prstDash val="solid"/>
                    </a:lnB>
                    <a:solidFill>
                      <a:srgbClr val="EAEFF5"/>
                    </a:solidFill>
                  </a:tcPr>
                </a:tc>
                <a:extLst>
                  <a:ext uri="{0D108BD9-81ED-4DB2-BD59-A6C34878D82A}">
                    <a16:rowId xmlns:a16="http://schemas.microsoft.com/office/drawing/2014/main" val="10003"/>
                  </a:ext>
                </a:extLst>
              </a:tr>
              <a:tr h="381000">
                <a:tc>
                  <a:txBody>
                    <a:bodyPr/>
                    <a:lstStyle/>
                    <a:p>
                      <a:pPr>
                        <a:buNone/>
                      </a:pPr>
                      <a:r>
                        <a:rPr lang="zh-CN" altLang="en-US" sz="1400"/>
                        <a:t>数据体量</a:t>
                      </a:r>
                    </a:p>
                  </a:txBody>
                  <a:tcPr>
                    <a:lnR w="12700" cmpd="sng">
                      <a:noFill/>
                    </a:lnR>
                    <a:lnT w="12700" cmpd="sng">
                      <a:solidFill>
                        <a:schemeClr val="tx1"/>
                      </a:solidFill>
                      <a:prstDash val="solid"/>
                    </a:lnT>
                    <a:lnB w="12700" cmpd="sng">
                      <a:solidFill>
                        <a:schemeClr val="tx1"/>
                      </a:solidFill>
                      <a:prstDash val="solid"/>
                    </a:lnB>
                    <a:solidFill>
                      <a:srgbClr val="EAEFF5"/>
                    </a:solidFill>
                  </a:tcPr>
                </a:tc>
                <a:tc>
                  <a:txBody>
                    <a:bodyPr/>
                    <a:lstStyle/>
                    <a:p>
                      <a:pPr>
                        <a:buNone/>
                      </a:pPr>
                      <a:r>
                        <a:rPr lang="zh-CN" altLang="en-US" sz="1400"/>
                        <a:t>一般到</a:t>
                      </a:r>
                      <a:r>
                        <a:rPr lang="en-US" altLang="zh-CN" sz="1400"/>
                        <a:t>100GB</a:t>
                      </a:r>
                      <a:r>
                        <a:rPr lang="zh-CN" altLang="en-US" sz="1400"/>
                        <a:t>左</a:t>
                      </a:r>
                      <a:r>
                        <a:rPr lang="zh-CN" altLang="en-US" sz="1400" b="0"/>
                        <a:t>右为</a:t>
                      </a:r>
                      <a:r>
                        <a:rPr lang="zh-CN" altLang="en-US" sz="1400"/>
                        <a:t>止</a:t>
                      </a:r>
                    </a:p>
                  </a:txBody>
                  <a:tcPr>
                    <a:lnL>
                      <a:noFill/>
                    </a:lnL>
                    <a:lnR w="12700" cmpd="sng">
                      <a:noFill/>
                    </a:lnR>
                    <a:lnT w="12700" cmpd="sng">
                      <a:solidFill>
                        <a:schemeClr val="tx1"/>
                      </a:solidFill>
                      <a:prstDash val="solid"/>
                    </a:lnT>
                    <a:lnB w="12700" cmpd="sng">
                      <a:solidFill>
                        <a:schemeClr val="tx1"/>
                      </a:solidFill>
                      <a:prstDash val="solid"/>
                    </a:lnB>
                    <a:solidFill>
                      <a:srgbClr val="EAEFF5"/>
                    </a:solidFill>
                  </a:tcPr>
                </a:tc>
                <a:tc>
                  <a:txBody>
                    <a:bodyPr/>
                    <a:lstStyle/>
                    <a:p>
                      <a:pPr>
                        <a:buNone/>
                      </a:pPr>
                      <a:r>
                        <a:rPr lang="en-US" altLang="zh-CN" sz="1400"/>
                        <a:t>TB</a:t>
                      </a:r>
                      <a:r>
                        <a:rPr lang="zh-CN" altLang="en-US" sz="1400"/>
                        <a:t>甚至</a:t>
                      </a:r>
                      <a:r>
                        <a:rPr lang="en-US" altLang="zh-CN" sz="1400"/>
                        <a:t>PB</a:t>
                      </a:r>
                      <a:r>
                        <a:rPr lang="zh-CN" altLang="en-US" sz="1400"/>
                        <a:t>级别</a:t>
                      </a:r>
                    </a:p>
                  </a:txBody>
                  <a:tcPr>
                    <a:lnL w="12700" cmpd="sng">
                      <a:noFill/>
                    </a:lnL>
                    <a:lnT w="12700" cmpd="sng">
                      <a:solidFill>
                        <a:schemeClr val="tx1"/>
                      </a:solidFill>
                      <a:prstDash val="solid"/>
                    </a:lnT>
                    <a:lnB w="12700" cmpd="sng">
                      <a:solidFill>
                        <a:schemeClr val="tx1"/>
                      </a:solidFill>
                      <a:prstDash val="solid"/>
                    </a:lnB>
                    <a:solidFill>
                      <a:srgbClr val="EAEFF5"/>
                    </a:solidFill>
                  </a:tcPr>
                </a:tc>
                <a:extLst>
                  <a:ext uri="{0D108BD9-81ED-4DB2-BD59-A6C34878D82A}">
                    <a16:rowId xmlns:a16="http://schemas.microsoft.com/office/drawing/2014/main" val="10004"/>
                  </a:ext>
                </a:extLst>
              </a:tr>
              <a:tr h="381000">
                <a:tc>
                  <a:txBody>
                    <a:bodyPr/>
                    <a:lstStyle/>
                    <a:p>
                      <a:pPr>
                        <a:buNone/>
                      </a:pPr>
                      <a:r>
                        <a:rPr lang="zh-CN" altLang="en-US" sz="1400"/>
                        <a:t>数据价值</a:t>
                      </a:r>
                    </a:p>
                  </a:txBody>
                  <a:tcPr>
                    <a:lnR w="12700" cmpd="sng">
                      <a:noFill/>
                    </a:lnR>
                    <a:lnT w="12700" cmpd="sng">
                      <a:solidFill>
                        <a:schemeClr val="tx1"/>
                      </a:solidFill>
                      <a:prstDash val="solid"/>
                    </a:lnT>
                    <a:lnB w="12700" cmpd="sng">
                      <a:solidFill>
                        <a:schemeClr val="tx1"/>
                      </a:solidFill>
                      <a:prstDash val="solid"/>
                    </a:lnB>
                    <a:solidFill>
                      <a:srgbClr val="EAEFF5"/>
                    </a:solidFill>
                  </a:tcPr>
                </a:tc>
                <a:tc>
                  <a:txBody>
                    <a:bodyPr/>
                    <a:lstStyle/>
                    <a:p>
                      <a:pPr>
                        <a:buNone/>
                      </a:pPr>
                      <a:r>
                        <a:rPr lang="zh-CN" altLang="en-US" sz="1400"/>
                        <a:t>一般每条记录都有用</a:t>
                      </a:r>
                    </a:p>
                  </a:txBody>
                  <a:tcPr>
                    <a:lnL>
                      <a:noFill/>
                    </a:lnL>
                    <a:lnR w="12700" cmpd="sng">
                      <a:noFill/>
                    </a:lnR>
                    <a:lnT w="12700" cmpd="sng">
                      <a:solidFill>
                        <a:schemeClr val="tx1"/>
                      </a:solidFill>
                      <a:prstDash val="solid"/>
                    </a:lnT>
                    <a:lnB w="12700" cmpd="sng">
                      <a:solidFill>
                        <a:schemeClr val="tx1"/>
                      </a:solidFill>
                      <a:prstDash val="solid"/>
                    </a:lnB>
                    <a:solidFill>
                      <a:srgbClr val="EAEFF5"/>
                    </a:solidFill>
                  </a:tcPr>
                </a:tc>
                <a:tc>
                  <a:txBody>
                    <a:bodyPr/>
                    <a:lstStyle/>
                    <a:p>
                      <a:pPr>
                        <a:buNone/>
                      </a:pPr>
                      <a:r>
                        <a:rPr lang="zh-CN" altLang="en-US" sz="1400"/>
                        <a:t>数据价值密度较低</a:t>
                      </a:r>
                    </a:p>
                  </a:txBody>
                  <a:tcPr>
                    <a:lnL w="12700" cmpd="sng">
                      <a:noFill/>
                    </a:lnL>
                    <a:lnT w="12700" cmpd="sng">
                      <a:solidFill>
                        <a:schemeClr val="tx1"/>
                      </a:solidFill>
                      <a:prstDash val="solid"/>
                    </a:lnT>
                    <a:lnB w="12700" cmpd="sng">
                      <a:solidFill>
                        <a:schemeClr val="tx1"/>
                      </a:solidFill>
                      <a:prstDash val="solid"/>
                    </a:lnB>
                    <a:solidFill>
                      <a:srgbClr val="EAEFF5"/>
                    </a:solidFill>
                  </a:tcPr>
                </a:tc>
                <a:extLst>
                  <a:ext uri="{0D108BD9-81ED-4DB2-BD59-A6C34878D82A}">
                    <a16:rowId xmlns:a16="http://schemas.microsoft.com/office/drawing/2014/main" val="10005"/>
                  </a:ext>
                </a:extLst>
              </a:tr>
              <a:tr h="381000">
                <a:tc>
                  <a:txBody>
                    <a:bodyPr/>
                    <a:lstStyle/>
                    <a:p>
                      <a:pPr>
                        <a:buNone/>
                      </a:pPr>
                      <a:r>
                        <a:rPr lang="zh-CN" altLang="en-US" sz="1400"/>
                        <a:t>数据时效</a:t>
                      </a:r>
                    </a:p>
                  </a:txBody>
                  <a:tcPr>
                    <a:lnR w="12700" cmpd="sng">
                      <a:noFill/>
                    </a:lnR>
                    <a:lnT w="12700" cmpd="sng">
                      <a:solidFill>
                        <a:schemeClr val="tx1"/>
                      </a:solidFill>
                      <a:prstDash val="solid"/>
                    </a:lnT>
                    <a:lnB w="12700" cmpd="sng">
                      <a:solidFill>
                        <a:schemeClr val="tx1"/>
                      </a:solidFill>
                      <a:prstDash val="solid"/>
                    </a:lnB>
                    <a:solidFill>
                      <a:srgbClr val="EAEFF5"/>
                    </a:solidFill>
                  </a:tcPr>
                </a:tc>
                <a:tc>
                  <a:txBody>
                    <a:bodyPr/>
                    <a:lstStyle/>
                    <a:p>
                      <a:pPr>
                        <a:buNone/>
                      </a:pPr>
                      <a:r>
                        <a:rPr lang="zh-CN" altLang="en-US" sz="1400"/>
                        <a:t>长期有效</a:t>
                      </a:r>
                    </a:p>
                  </a:txBody>
                  <a:tcPr>
                    <a:lnL>
                      <a:noFill/>
                    </a:lnL>
                    <a:lnR w="12700" cmpd="sng">
                      <a:noFill/>
                    </a:lnR>
                    <a:lnT w="12700" cmpd="sng">
                      <a:solidFill>
                        <a:schemeClr val="tx1"/>
                      </a:solidFill>
                      <a:prstDash val="solid"/>
                    </a:lnT>
                    <a:lnB w="12700" cmpd="sng">
                      <a:solidFill>
                        <a:schemeClr val="tx1"/>
                      </a:solidFill>
                      <a:prstDash val="solid"/>
                    </a:lnB>
                    <a:solidFill>
                      <a:srgbClr val="EAEFF5"/>
                    </a:solidFill>
                  </a:tcPr>
                </a:tc>
                <a:tc>
                  <a:txBody>
                    <a:bodyPr/>
                    <a:lstStyle/>
                    <a:p>
                      <a:pPr>
                        <a:buNone/>
                      </a:pPr>
                      <a:r>
                        <a:rPr lang="zh-CN" altLang="en-US" sz="1400" dirty="0"/>
                        <a:t>部分数据的价值只在一个时间窗口内</a:t>
                      </a:r>
                    </a:p>
                  </a:txBody>
                  <a:tcPr>
                    <a:lnL w="12700" cmpd="sng">
                      <a:noFill/>
                    </a:lnL>
                    <a:lnT w="12700" cmpd="sng">
                      <a:solidFill>
                        <a:schemeClr val="tx1"/>
                      </a:solidFill>
                      <a:prstDash val="solid"/>
                    </a:lnT>
                    <a:lnB w="12700" cmpd="sng">
                      <a:solidFill>
                        <a:schemeClr val="tx1"/>
                      </a:solidFill>
                      <a:prstDash val="solid"/>
                    </a:lnB>
                    <a:solidFill>
                      <a:srgbClr val="EAEFF5"/>
                    </a:solidFill>
                  </a:tcPr>
                </a:tc>
                <a:extLst>
                  <a:ext uri="{0D108BD9-81ED-4DB2-BD59-A6C34878D82A}">
                    <a16:rowId xmlns:a16="http://schemas.microsoft.com/office/drawing/2014/main" val="10006"/>
                  </a:ext>
                </a:extLst>
              </a:tr>
            </a:tbl>
          </a:graphicData>
        </a:graphic>
      </p:graphicFrame>
      <p:sp>
        <p:nvSpPr>
          <p:cNvPr id="5" name="灯片编号占位符 4">
            <a:extLst>
              <a:ext uri="{FF2B5EF4-FFF2-40B4-BE49-F238E27FC236}">
                <a16:creationId xmlns:a16="http://schemas.microsoft.com/office/drawing/2014/main" id="{3410E3DB-5117-194B-9E10-4907F87B784D}"/>
              </a:ext>
            </a:extLst>
          </p:cNvPr>
          <p:cNvSpPr>
            <a:spLocks noGrp="1"/>
          </p:cNvSpPr>
          <p:nvPr>
            <p:ph type="sldNum" sz="quarter" idx="12"/>
          </p:nvPr>
        </p:nvSpPr>
        <p:spPr/>
        <p:txBody>
          <a:bodyPr/>
          <a:lstStyle/>
          <a:p>
            <a:fld id="{B13F0FA4-29F4-4B1D-A16B-0D7169EBD889}" type="slidenum">
              <a:rPr lang="en-US" smtClean="0"/>
              <a:t>69</a:t>
            </a:fld>
            <a:endParaRPr lang="en-US" dirty="0"/>
          </a:p>
        </p:txBody>
      </p:sp>
    </p:spTree>
    <p:extLst>
      <p:ext uri="{BB962C8B-B14F-4D97-AF65-F5344CB8AC3E}">
        <p14:creationId xmlns:p14="http://schemas.microsoft.com/office/powerpoint/2010/main" val="1199441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73ED0-16F1-4B62-8367-2DC6341DF57C}"/>
              </a:ext>
            </a:extLst>
          </p:cNvPr>
          <p:cNvSpPr>
            <a:spLocks noGrp="1"/>
          </p:cNvSpPr>
          <p:nvPr>
            <p:ph type="title"/>
          </p:nvPr>
        </p:nvSpPr>
        <p:spPr/>
        <p:txBody>
          <a:bodyPr/>
          <a:lstStyle/>
          <a:p>
            <a:r>
              <a:rPr lang="en-US" altLang="zh-CN" dirty="0"/>
              <a:t>3.1 </a:t>
            </a:r>
            <a:r>
              <a:rPr lang="zh-CN" altLang="en-US" dirty="0"/>
              <a:t>大数据管理挑战</a:t>
            </a:r>
            <a:endParaRPr lang="en-US" dirty="0"/>
          </a:p>
        </p:txBody>
      </p:sp>
      <p:sp>
        <p:nvSpPr>
          <p:cNvPr id="3" name="Content Placeholder 2">
            <a:extLst>
              <a:ext uri="{FF2B5EF4-FFF2-40B4-BE49-F238E27FC236}">
                <a16:creationId xmlns:a16="http://schemas.microsoft.com/office/drawing/2014/main" id="{40EE0923-0627-48A6-865F-51C20D38B244}"/>
              </a:ext>
            </a:extLst>
          </p:cNvPr>
          <p:cNvSpPr>
            <a:spLocks noGrp="1"/>
          </p:cNvSpPr>
          <p:nvPr>
            <p:ph idx="1"/>
          </p:nvPr>
        </p:nvSpPr>
        <p:spPr/>
        <p:txBody>
          <a:bodyPr/>
          <a:lstStyle/>
          <a:p>
            <a:r>
              <a:rPr lang="zh-CN" altLang="en-US" dirty="0"/>
              <a:t>大数据的流式特征：快速及持续</a:t>
            </a:r>
            <a:endParaRPr lang="en-US" altLang="zh-CN" dirty="0"/>
          </a:p>
          <a:p>
            <a:pPr lvl="1"/>
            <a:r>
              <a:rPr lang="zh-CN" altLang="en-US" dirty="0"/>
              <a:t>流式数据突发性</a:t>
            </a:r>
            <a:endParaRPr lang="en-US" altLang="zh-CN" dirty="0"/>
          </a:p>
          <a:p>
            <a:pPr lvl="2"/>
            <a:r>
              <a:rPr lang="en-US" altLang="zh-CN" dirty="0"/>
              <a:t>Twitter</a:t>
            </a:r>
            <a:r>
              <a:rPr lang="zh-CN" altLang="en-US" dirty="0"/>
              <a:t>每天产生</a:t>
            </a:r>
            <a:r>
              <a:rPr lang="en-US" altLang="zh-CN" dirty="0"/>
              <a:t>5</a:t>
            </a:r>
            <a:r>
              <a:rPr lang="zh-CN" altLang="en-US" dirty="0"/>
              <a:t>亿推文，每秒产生</a:t>
            </a:r>
            <a:r>
              <a:rPr lang="en-US" altLang="zh-CN" dirty="0"/>
              <a:t>6000</a:t>
            </a:r>
            <a:r>
              <a:rPr lang="zh-CN" altLang="en-US" dirty="0"/>
              <a:t>推文</a:t>
            </a:r>
            <a:endParaRPr lang="en-US" altLang="zh-CN" dirty="0"/>
          </a:p>
          <a:p>
            <a:pPr lvl="2"/>
            <a:r>
              <a:rPr lang="zh-CN" altLang="en-US" dirty="0"/>
              <a:t>天猫双</a:t>
            </a:r>
            <a:r>
              <a:rPr lang="en-US" altLang="zh-CN" dirty="0"/>
              <a:t>11</a:t>
            </a:r>
            <a:r>
              <a:rPr lang="zh-CN" altLang="en-US" dirty="0"/>
              <a:t>、京东</a:t>
            </a:r>
            <a:r>
              <a:rPr lang="en-US" altLang="zh-CN" dirty="0"/>
              <a:t>618</a:t>
            </a:r>
            <a:r>
              <a:rPr lang="zh-CN" altLang="en-US" dirty="0"/>
              <a:t>期间产生的数据</a:t>
            </a:r>
            <a:endParaRPr lang="en-US" altLang="zh-CN" dirty="0"/>
          </a:p>
          <a:p>
            <a:pPr lvl="1"/>
            <a:r>
              <a:rPr lang="zh-CN" altLang="en-US" dirty="0"/>
              <a:t>流式数据持续性：</a:t>
            </a:r>
            <a:endParaRPr lang="en-US" altLang="zh-CN" dirty="0"/>
          </a:p>
          <a:p>
            <a:pPr lvl="2"/>
            <a:r>
              <a:rPr lang="zh-CN" altLang="en-US" dirty="0"/>
              <a:t>哈勃空间望远镜每天产生</a:t>
            </a:r>
            <a:r>
              <a:rPr lang="en-US" altLang="zh-CN" dirty="0"/>
              <a:t>3~5GB</a:t>
            </a:r>
            <a:r>
              <a:rPr lang="zh-CN" altLang="en-US" dirty="0"/>
              <a:t>的大数据</a:t>
            </a:r>
            <a:endParaRPr lang="en-US" altLang="zh-CN" dirty="0"/>
          </a:p>
          <a:p>
            <a:pPr lvl="2"/>
            <a:r>
              <a:rPr lang="zh-CN" altLang="en-US" dirty="0"/>
              <a:t>贵州</a:t>
            </a:r>
            <a:r>
              <a:rPr lang="en-US" altLang="zh-CN" dirty="0"/>
              <a:t>FAST</a:t>
            </a:r>
            <a:r>
              <a:rPr lang="zh-CN" altLang="en-US" dirty="0"/>
              <a:t>射电望远镜每</a:t>
            </a:r>
            <a:r>
              <a:rPr lang="en-US" altLang="zh-CN" dirty="0"/>
              <a:t>4</a:t>
            </a:r>
            <a:r>
              <a:rPr lang="zh-CN" altLang="en-US" dirty="0"/>
              <a:t>小时产生</a:t>
            </a:r>
            <a:r>
              <a:rPr lang="en-US" altLang="zh-CN" dirty="0"/>
              <a:t>10TB</a:t>
            </a:r>
            <a:r>
              <a:rPr lang="zh-CN" altLang="en-US" dirty="0"/>
              <a:t>数据。预计未来</a:t>
            </a:r>
            <a:r>
              <a:rPr lang="en-US" altLang="zh-CN" dirty="0"/>
              <a:t>10</a:t>
            </a:r>
            <a:r>
              <a:rPr lang="zh-CN" altLang="en-US" dirty="0"/>
              <a:t>年，</a:t>
            </a:r>
            <a:r>
              <a:rPr lang="en-US" altLang="zh-CN" dirty="0"/>
              <a:t>FAST</a:t>
            </a:r>
            <a:r>
              <a:rPr lang="zh-CN" altLang="en-US" dirty="0"/>
              <a:t>射电望远镜数据中心存储量将达到</a:t>
            </a:r>
            <a:r>
              <a:rPr lang="en-US" altLang="zh-CN" dirty="0"/>
              <a:t>100PB</a:t>
            </a:r>
            <a:endParaRPr lang="en-US" dirty="0"/>
          </a:p>
        </p:txBody>
      </p:sp>
      <p:sp>
        <p:nvSpPr>
          <p:cNvPr id="4" name="灯片编号占位符 3">
            <a:extLst>
              <a:ext uri="{FF2B5EF4-FFF2-40B4-BE49-F238E27FC236}">
                <a16:creationId xmlns:a16="http://schemas.microsoft.com/office/drawing/2014/main" id="{EAF3405B-B4C9-F244-8656-C97F40331BE0}"/>
              </a:ext>
            </a:extLst>
          </p:cNvPr>
          <p:cNvSpPr>
            <a:spLocks noGrp="1"/>
          </p:cNvSpPr>
          <p:nvPr>
            <p:ph type="sldNum" sz="quarter" idx="12"/>
          </p:nvPr>
        </p:nvSpPr>
        <p:spPr/>
        <p:txBody>
          <a:bodyPr/>
          <a:lstStyle/>
          <a:p>
            <a:fld id="{B13F0FA4-29F4-4B1D-A16B-0D7169EBD889}" type="slidenum">
              <a:rPr lang="en-US" smtClean="0"/>
              <a:t>7</a:t>
            </a:fld>
            <a:endParaRPr lang="en-US" dirty="0"/>
          </a:p>
        </p:txBody>
      </p:sp>
    </p:spTree>
    <p:extLst>
      <p:ext uri="{BB962C8B-B14F-4D97-AF65-F5344CB8AC3E}">
        <p14:creationId xmlns:p14="http://schemas.microsoft.com/office/powerpoint/2010/main" val="22643759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CE8CE-C2AD-4A6B-A0F9-71D9DF31C0CD}"/>
              </a:ext>
            </a:extLst>
          </p:cNvPr>
          <p:cNvSpPr>
            <a:spLocks noGrp="1"/>
          </p:cNvSpPr>
          <p:nvPr>
            <p:ph type="title"/>
          </p:nvPr>
        </p:nvSpPr>
        <p:spPr/>
        <p:txBody>
          <a:bodyPr/>
          <a:lstStyle/>
          <a:p>
            <a:r>
              <a:rPr lang="en-US" altLang="zh-CN" dirty="0"/>
              <a:t>3.4</a:t>
            </a:r>
            <a:r>
              <a:rPr lang="zh-CN" altLang="en-US" dirty="0"/>
              <a:t> 大数据仓库系统</a:t>
            </a:r>
            <a:endParaRPr lang="en-US" dirty="0"/>
          </a:p>
        </p:txBody>
      </p:sp>
      <p:sp>
        <p:nvSpPr>
          <p:cNvPr id="3" name="Content Placeholder 2">
            <a:extLst>
              <a:ext uri="{FF2B5EF4-FFF2-40B4-BE49-F238E27FC236}">
                <a16:creationId xmlns:a16="http://schemas.microsoft.com/office/drawing/2014/main" id="{3E633EDE-4DB0-44B8-9043-ED0C0D52418D}"/>
              </a:ext>
            </a:extLst>
          </p:cNvPr>
          <p:cNvSpPr>
            <a:spLocks noGrp="1"/>
          </p:cNvSpPr>
          <p:nvPr>
            <p:ph idx="1"/>
          </p:nvPr>
        </p:nvSpPr>
        <p:spPr/>
        <p:txBody>
          <a:bodyPr/>
          <a:lstStyle/>
          <a:p>
            <a:r>
              <a:rPr lang="zh-CN" altLang="en-US" dirty="0"/>
              <a:t>数据获取和集成时涉及的数据质量问题</a:t>
            </a:r>
            <a:endParaRPr lang="en-US" altLang="zh-CN" dirty="0"/>
          </a:p>
          <a:p>
            <a:pPr lvl="1"/>
            <a:r>
              <a:rPr lang="zh-CN" altLang="en-US" dirty="0"/>
              <a:t>数据有效性</a:t>
            </a:r>
            <a:endParaRPr lang="en-US" altLang="zh-CN" dirty="0"/>
          </a:p>
          <a:p>
            <a:pPr lvl="2"/>
            <a:r>
              <a:rPr lang="zh-CN" altLang="en-US" dirty="0"/>
              <a:t>数据完整性：某些数据字段的缺失处理</a:t>
            </a:r>
            <a:endParaRPr lang="en-US" altLang="zh-CN" dirty="0"/>
          </a:p>
          <a:p>
            <a:pPr lvl="2"/>
            <a:r>
              <a:rPr lang="zh-CN" altLang="en-US" dirty="0"/>
              <a:t>数据唯一性：从不同的数据源获取到的数据存在数据重复等问题</a:t>
            </a:r>
            <a:endParaRPr lang="en-US" altLang="zh-CN" dirty="0"/>
          </a:p>
          <a:p>
            <a:pPr lvl="2"/>
            <a:r>
              <a:rPr lang="zh-CN" altLang="en-US" dirty="0"/>
              <a:t>数据一致性：来自不同数据源的数据记录在记录的字段数目、单位、相关指标等方面存在不一致性</a:t>
            </a:r>
            <a:endParaRPr lang="en-US" altLang="zh-CN" dirty="0"/>
          </a:p>
          <a:p>
            <a:pPr lvl="1"/>
            <a:r>
              <a:rPr lang="zh-CN" altLang="en-US" dirty="0"/>
              <a:t>数据时效性</a:t>
            </a:r>
            <a:endParaRPr lang="en-US" altLang="zh-CN" dirty="0"/>
          </a:p>
          <a:p>
            <a:pPr lvl="2"/>
            <a:r>
              <a:rPr lang="zh-CN" altLang="en-US" dirty="0"/>
              <a:t>如何对高维数据进行降维处理、如何对冗余字段进行处理、如何处理维度数目过少情况，以便后续的高效数据分析和数据的可视化</a:t>
            </a:r>
            <a:endParaRPr lang="en-US" dirty="0"/>
          </a:p>
        </p:txBody>
      </p:sp>
      <p:sp>
        <p:nvSpPr>
          <p:cNvPr id="4" name="灯片编号占位符 3">
            <a:extLst>
              <a:ext uri="{FF2B5EF4-FFF2-40B4-BE49-F238E27FC236}">
                <a16:creationId xmlns:a16="http://schemas.microsoft.com/office/drawing/2014/main" id="{19B1BC8F-2B6C-F046-B28B-A17E02C63DCD}"/>
              </a:ext>
            </a:extLst>
          </p:cNvPr>
          <p:cNvSpPr>
            <a:spLocks noGrp="1"/>
          </p:cNvSpPr>
          <p:nvPr>
            <p:ph type="sldNum" sz="quarter" idx="12"/>
          </p:nvPr>
        </p:nvSpPr>
        <p:spPr/>
        <p:txBody>
          <a:bodyPr/>
          <a:lstStyle/>
          <a:p>
            <a:fld id="{B13F0FA4-29F4-4B1D-A16B-0D7169EBD889}" type="slidenum">
              <a:rPr lang="en-US" smtClean="0"/>
              <a:t>70</a:t>
            </a:fld>
            <a:endParaRPr lang="en-US" dirty="0"/>
          </a:p>
        </p:txBody>
      </p:sp>
    </p:spTree>
    <p:extLst>
      <p:ext uri="{BB962C8B-B14F-4D97-AF65-F5344CB8AC3E}">
        <p14:creationId xmlns:p14="http://schemas.microsoft.com/office/powerpoint/2010/main" val="37971759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1C4DD-2E08-49B0-86F9-3ED93FE90677}"/>
              </a:ext>
            </a:extLst>
          </p:cNvPr>
          <p:cNvSpPr>
            <a:spLocks noGrp="1"/>
          </p:cNvSpPr>
          <p:nvPr>
            <p:ph type="title"/>
          </p:nvPr>
        </p:nvSpPr>
        <p:spPr/>
        <p:txBody>
          <a:bodyPr/>
          <a:lstStyle/>
          <a:p>
            <a:r>
              <a:rPr lang="en-US" altLang="zh-CN" dirty="0"/>
              <a:t>Hive</a:t>
            </a:r>
            <a:r>
              <a:rPr lang="zh-CN" altLang="en-US" dirty="0"/>
              <a:t>实例分析</a:t>
            </a:r>
            <a:endParaRPr lang="en-US" dirty="0"/>
          </a:p>
        </p:txBody>
      </p:sp>
      <p:sp>
        <p:nvSpPr>
          <p:cNvPr id="3" name="Content Placeholder 2">
            <a:extLst>
              <a:ext uri="{FF2B5EF4-FFF2-40B4-BE49-F238E27FC236}">
                <a16:creationId xmlns:a16="http://schemas.microsoft.com/office/drawing/2014/main" id="{8CA4A133-10CC-4868-BA9B-1A3293C3D7C5}"/>
              </a:ext>
            </a:extLst>
          </p:cNvPr>
          <p:cNvSpPr>
            <a:spLocks noGrp="1"/>
          </p:cNvSpPr>
          <p:nvPr>
            <p:ph idx="1"/>
          </p:nvPr>
        </p:nvSpPr>
        <p:spPr/>
        <p:txBody>
          <a:bodyPr/>
          <a:lstStyle/>
          <a:p>
            <a:r>
              <a:rPr lang="en-US" altLang="zh-CN" dirty="0">
                <a:sym typeface="+mn-ea"/>
              </a:rPr>
              <a:t>Hive</a:t>
            </a:r>
            <a:r>
              <a:rPr lang="zh-CN" altLang="en-US" dirty="0">
                <a:sym typeface="+mn-ea"/>
              </a:rPr>
              <a:t>的历史由来</a:t>
            </a:r>
            <a:endParaRPr lang="en-US" altLang="zh-CN" dirty="0"/>
          </a:p>
          <a:p>
            <a:pPr marL="0" indent="0">
              <a:buNone/>
            </a:pPr>
            <a:endParaRPr lang="zh-CN" altLang="en-US" dirty="0"/>
          </a:p>
          <a:p>
            <a:pPr lvl="1">
              <a:lnSpc>
                <a:spcPct val="120000"/>
              </a:lnSpc>
            </a:pPr>
            <a:r>
              <a:rPr lang="zh-CN" altLang="en-US" dirty="0">
                <a:sym typeface="+mn-ea"/>
              </a:rPr>
              <a:t>Hive是Facecbook开发的，构建于Hadoop集群之上的数据仓库应用。2008年Facebook将Hive项目贡献给Apache，成为开源项目。目前最新版本hive</a:t>
            </a:r>
            <a:r>
              <a:rPr lang="zh-CN" altLang="en-US" dirty="0" smtClean="0">
                <a:sym typeface="+mn-ea"/>
              </a:rPr>
              <a:t>-</a:t>
            </a:r>
            <a:r>
              <a:rPr lang="en-US" altLang="zh-CN" dirty="0" smtClean="0">
                <a:sym typeface="+mn-ea"/>
              </a:rPr>
              <a:t>4</a:t>
            </a:r>
            <a:r>
              <a:rPr lang="zh-CN" altLang="en-US" dirty="0" smtClean="0">
                <a:sym typeface="+mn-ea"/>
              </a:rPr>
              <a:t>.</a:t>
            </a:r>
            <a:r>
              <a:rPr lang="zh-CN" altLang="en-US" dirty="0">
                <a:sym typeface="+mn-ea"/>
              </a:rPr>
              <a:t>0.0</a:t>
            </a:r>
            <a:endParaRPr lang="zh-CN" altLang="en-US" dirty="0">
              <a:solidFill>
                <a:sysClr val="windowText" lastClr="000000"/>
              </a:solidFill>
              <a:ea typeface="微软雅黑" panose="020B0503020204020204" charset="-122"/>
            </a:endParaRPr>
          </a:p>
          <a:p>
            <a:pPr marL="457200" lvl="1" indent="0">
              <a:buNone/>
            </a:pPr>
            <a:endParaRPr lang="en-US" altLang="zh-CN" dirty="0"/>
          </a:p>
        </p:txBody>
      </p:sp>
      <p:grpSp>
        <p:nvGrpSpPr>
          <p:cNvPr id="6" name="组合 5">
            <a:extLst>
              <a:ext uri="{FF2B5EF4-FFF2-40B4-BE49-F238E27FC236}">
                <a16:creationId xmlns:a16="http://schemas.microsoft.com/office/drawing/2014/main" id="{7EB36856-83B5-4330-A026-AB4ED80A7837}"/>
              </a:ext>
            </a:extLst>
          </p:cNvPr>
          <p:cNvGrpSpPr/>
          <p:nvPr/>
        </p:nvGrpSpPr>
        <p:grpSpPr>
          <a:xfrm>
            <a:off x="3359785" y="3634105"/>
            <a:ext cx="5473065" cy="1760220"/>
            <a:chOff x="5564" y="5300"/>
            <a:chExt cx="8619" cy="2772"/>
          </a:xfrm>
        </p:grpSpPr>
        <p:pic>
          <p:nvPicPr>
            <p:cNvPr id="7" name="图片 6" descr="C:/Users/ADMINI~1/AppData/Local/Temp/kaimatting/20200716100237/output_aiMatting_20200716100245.pngoutput_aiMatting_20200716100245">
              <a:extLst>
                <a:ext uri="{FF2B5EF4-FFF2-40B4-BE49-F238E27FC236}">
                  <a16:creationId xmlns:a16="http://schemas.microsoft.com/office/drawing/2014/main" id="{2B6F4E17-D6B4-441A-BC76-EC0BD9D3CC0C}"/>
                </a:ext>
              </a:extLst>
            </p:cNvPr>
            <p:cNvPicPr>
              <a:picLocks noChangeAspect="1"/>
            </p:cNvPicPr>
            <p:nvPr/>
          </p:nvPicPr>
          <p:blipFill>
            <a:blip r:embed="rId2"/>
            <a:stretch>
              <a:fillRect/>
            </a:stretch>
          </p:blipFill>
          <p:spPr>
            <a:xfrm>
              <a:off x="5564" y="5401"/>
              <a:ext cx="2310" cy="2445"/>
            </a:xfrm>
            <a:prstGeom prst="rect">
              <a:avLst/>
            </a:prstGeom>
          </p:spPr>
        </p:pic>
        <p:sp>
          <p:nvSpPr>
            <p:cNvPr id="8" name="右箭头 10">
              <a:extLst>
                <a:ext uri="{FF2B5EF4-FFF2-40B4-BE49-F238E27FC236}">
                  <a16:creationId xmlns:a16="http://schemas.microsoft.com/office/drawing/2014/main" id="{9799A5A5-9594-469F-A11F-B75DCE417E7A}"/>
                </a:ext>
              </a:extLst>
            </p:cNvPr>
            <p:cNvSpPr/>
            <p:nvPr/>
          </p:nvSpPr>
          <p:spPr>
            <a:xfrm>
              <a:off x="9173" y="6392"/>
              <a:ext cx="1587" cy="589"/>
            </a:xfrm>
            <a:prstGeom prst="rightArrow">
              <a:avLst/>
            </a:prstGeom>
            <a:solidFill>
              <a:srgbClr val="769FD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a:extLst>
                <a:ext uri="{FF2B5EF4-FFF2-40B4-BE49-F238E27FC236}">
                  <a16:creationId xmlns:a16="http://schemas.microsoft.com/office/drawing/2014/main" id="{4C754D1E-61B3-4402-9B3E-460FBE972C23}"/>
                </a:ext>
              </a:extLst>
            </p:cNvPr>
            <p:cNvPicPr>
              <a:picLocks noChangeAspect="1"/>
            </p:cNvPicPr>
            <p:nvPr/>
          </p:nvPicPr>
          <p:blipFill>
            <a:blip r:embed="rId3"/>
            <a:srcRect r="42467"/>
            <a:stretch>
              <a:fillRect/>
            </a:stretch>
          </p:blipFill>
          <p:spPr>
            <a:xfrm>
              <a:off x="11216" y="5300"/>
              <a:ext cx="2967" cy="2772"/>
            </a:xfrm>
            <a:prstGeom prst="rect">
              <a:avLst/>
            </a:prstGeom>
          </p:spPr>
        </p:pic>
      </p:grpSp>
      <p:sp>
        <p:nvSpPr>
          <p:cNvPr id="4" name="灯片编号占位符 3">
            <a:extLst>
              <a:ext uri="{FF2B5EF4-FFF2-40B4-BE49-F238E27FC236}">
                <a16:creationId xmlns:a16="http://schemas.microsoft.com/office/drawing/2014/main" id="{7EAAF2D6-B7A1-124C-B15E-2B725BCA3DF3}"/>
              </a:ext>
            </a:extLst>
          </p:cNvPr>
          <p:cNvSpPr>
            <a:spLocks noGrp="1"/>
          </p:cNvSpPr>
          <p:nvPr>
            <p:ph type="sldNum" sz="quarter" idx="12"/>
          </p:nvPr>
        </p:nvSpPr>
        <p:spPr/>
        <p:txBody>
          <a:bodyPr/>
          <a:lstStyle/>
          <a:p>
            <a:fld id="{B13F0FA4-29F4-4B1D-A16B-0D7169EBD889}" type="slidenum">
              <a:rPr lang="en-US" smtClean="0"/>
              <a:t>71</a:t>
            </a:fld>
            <a:endParaRPr lang="en-US" dirty="0"/>
          </a:p>
        </p:txBody>
      </p:sp>
    </p:spTree>
    <p:extLst>
      <p:ext uri="{BB962C8B-B14F-4D97-AF65-F5344CB8AC3E}">
        <p14:creationId xmlns:p14="http://schemas.microsoft.com/office/powerpoint/2010/main" val="11931175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2F540-50DB-4CAD-BF44-E5F591BA0FB4}"/>
              </a:ext>
            </a:extLst>
          </p:cNvPr>
          <p:cNvSpPr>
            <a:spLocks noGrp="1"/>
          </p:cNvSpPr>
          <p:nvPr>
            <p:ph type="title"/>
          </p:nvPr>
        </p:nvSpPr>
        <p:spPr/>
        <p:txBody>
          <a:bodyPr/>
          <a:lstStyle/>
          <a:p>
            <a:r>
              <a:rPr lang="en-US" altLang="zh-CN" dirty="0"/>
              <a:t>Hive</a:t>
            </a:r>
            <a:r>
              <a:rPr lang="zh-CN" altLang="en-US" dirty="0"/>
              <a:t>实例分析</a:t>
            </a:r>
            <a:endParaRPr lang="en-US" dirty="0"/>
          </a:p>
        </p:txBody>
      </p:sp>
      <p:sp>
        <p:nvSpPr>
          <p:cNvPr id="23" name="Content Placeholder 2">
            <a:extLst>
              <a:ext uri="{FF2B5EF4-FFF2-40B4-BE49-F238E27FC236}">
                <a16:creationId xmlns:a16="http://schemas.microsoft.com/office/drawing/2014/main" id="{E8023E74-2597-41A4-8681-8777142A0FCF}"/>
              </a:ext>
            </a:extLst>
          </p:cNvPr>
          <p:cNvSpPr>
            <a:spLocks noGrp="1"/>
          </p:cNvSpPr>
          <p:nvPr/>
        </p:nvSpPr>
        <p:spPr>
          <a:xfrm>
            <a:off x="668655" y="1210945"/>
            <a:ext cx="9472930" cy="151638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Font typeface="Arial" panose="020B0604020202020204" pitchFamily="34" charset="0"/>
              <a:buChar char="•"/>
              <a:defRPr sz="2800" b="1" kern="1200" baseline="0">
                <a:solidFill>
                  <a:sysClr val="windowText" lastClr="000000"/>
                </a:solidFill>
                <a:latin typeface="+mn-lt"/>
                <a:ea typeface="微软雅黑" panose="020B0503020204020204" charset="-122"/>
                <a:cs typeface="+mn-cs"/>
              </a:defRPr>
            </a:lvl1pPr>
            <a:lvl2pPr marL="685800" indent="-228600" algn="l" defTabSz="914400" rtl="0" eaLnBrk="1" latinLnBrk="0" hangingPunct="1">
              <a:lnSpc>
                <a:spcPct val="100000"/>
              </a:lnSpc>
              <a:spcBef>
                <a:spcPts val="500"/>
              </a:spcBef>
              <a:buFont typeface="Calibri" panose="020F0502020204030204" charset="0"/>
              <a:buChar char="–"/>
              <a:defRPr sz="2400" kern="1200" baseline="0">
                <a:solidFill>
                  <a:sysClr val="windowText" lastClr="000000"/>
                </a:solidFill>
                <a:latin typeface="+mn-lt"/>
                <a:ea typeface="微软雅黑" panose="020B0503020204020204"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ysClr val="windowText" lastClr="000000"/>
                </a:solidFill>
                <a:latin typeface="+mn-lt"/>
                <a:ea typeface="微软雅黑" panose="020B0503020204020204"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ysClr val="windowText" lastClr="000000"/>
                </a:solidFill>
                <a:latin typeface="+mn-lt"/>
                <a:ea typeface="微软雅黑" panose="020B0503020204020204"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ysClr val="windowText" lastClr="000000"/>
                </a:solidFill>
                <a:latin typeface="+mn-lt"/>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mn-lt"/>
                <a:ea typeface="+mn-ea"/>
                <a:cs typeface="+mn-cs"/>
              </a:defRPr>
            </a:lvl9pPr>
          </a:lstStyle>
          <a:p>
            <a:r>
              <a:rPr lang="en-US" altLang="zh-CN" dirty="0">
                <a:sym typeface="+mn-ea"/>
              </a:rPr>
              <a:t>Hive</a:t>
            </a:r>
            <a:r>
              <a:rPr lang="zh-CN" altLang="en-US" dirty="0">
                <a:sym typeface="+mn-ea"/>
              </a:rPr>
              <a:t>的历史由来</a:t>
            </a:r>
            <a:endParaRPr lang="en-US" dirty="0"/>
          </a:p>
          <a:p>
            <a:pPr marL="0" indent="0">
              <a:buNone/>
            </a:pPr>
            <a:endParaRPr lang="zh-CN" altLang="en-US" dirty="0"/>
          </a:p>
          <a:p>
            <a:pPr lvl="1">
              <a:lnSpc>
                <a:spcPct val="120000"/>
              </a:lnSpc>
            </a:pPr>
            <a:r>
              <a:rPr lang="zh-CN" altLang="en-US" dirty="0">
                <a:sym typeface="+mn-ea"/>
              </a:rPr>
              <a:t>H</a:t>
            </a:r>
            <a:r>
              <a:rPr lang="en-US" altLang="zh-CN" dirty="0">
                <a:sym typeface="+mn-ea"/>
              </a:rPr>
              <a:t>adoop</a:t>
            </a:r>
            <a:r>
              <a:rPr lang="zh-CN" altLang="en-US" dirty="0">
                <a:sym typeface="+mn-ea"/>
              </a:rPr>
              <a:t>和</a:t>
            </a:r>
            <a:r>
              <a:rPr lang="en-US" altLang="zh-CN" dirty="0">
                <a:sym typeface="+mn-ea"/>
              </a:rPr>
              <a:t>Hive</a:t>
            </a:r>
            <a:r>
              <a:rPr lang="zh-CN" altLang="en-US" dirty="0">
                <a:sym typeface="+mn-ea"/>
              </a:rPr>
              <a:t>组建成为</a:t>
            </a:r>
            <a:r>
              <a:rPr lang="en-US" altLang="zh-CN" dirty="0">
                <a:sym typeface="+mn-ea"/>
              </a:rPr>
              <a:t>Facebook</a:t>
            </a:r>
            <a:r>
              <a:rPr lang="zh-CN" altLang="en-US" dirty="0">
                <a:sym typeface="+mn-ea"/>
              </a:rPr>
              <a:t>数据仓库的发展史</a:t>
            </a:r>
            <a:endParaRPr lang="zh-CN" altLang="en-US" dirty="0">
              <a:solidFill>
                <a:sysClr val="windowText" lastClr="000000"/>
              </a:solidFill>
              <a:ea typeface="微软雅黑" panose="020B0503020204020204" charset="-122"/>
            </a:endParaRPr>
          </a:p>
          <a:p>
            <a:pPr marL="457200" lvl="1" indent="0">
              <a:buNone/>
            </a:pPr>
            <a:endParaRPr lang="en-US" dirty="0"/>
          </a:p>
        </p:txBody>
      </p:sp>
      <p:grpSp>
        <p:nvGrpSpPr>
          <p:cNvPr id="24" name="组合 23">
            <a:extLst>
              <a:ext uri="{FF2B5EF4-FFF2-40B4-BE49-F238E27FC236}">
                <a16:creationId xmlns:a16="http://schemas.microsoft.com/office/drawing/2014/main" id="{BF0016AB-E7F4-46EF-B042-98E30ADE0C93}"/>
              </a:ext>
            </a:extLst>
          </p:cNvPr>
          <p:cNvGrpSpPr/>
          <p:nvPr/>
        </p:nvGrpSpPr>
        <p:grpSpPr>
          <a:xfrm>
            <a:off x="2672080" y="2663825"/>
            <a:ext cx="6846570" cy="3754755"/>
            <a:chOff x="2791" y="4272"/>
            <a:chExt cx="10782" cy="5913"/>
          </a:xfrm>
        </p:grpSpPr>
        <p:pic>
          <p:nvPicPr>
            <p:cNvPr id="25" name="图片 24" descr="C:/Users/ADMINI~1/AppData/Local/Temp/kaimatting/20200716102823/output_aiMatting_20200716102827.pngoutput_aiMatting_20200716102827">
              <a:extLst>
                <a:ext uri="{FF2B5EF4-FFF2-40B4-BE49-F238E27FC236}">
                  <a16:creationId xmlns:a16="http://schemas.microsoft.com/office/drawing/2014/main" id="{98A6D0FF-6F72-4652-84C4-F24E2D735BAB}"/>
                </a:ext>
              </a:extLst>
            </p:cNvPr>
            <p:cNvPicPr>
              <a:picLocks noChangeAspect="1"/>
            </p:cNvPicPr>
            <p:nvPr/>
          </p:nvPicPr>
          <p:blipFill>
            <a:blip r:embed="rId2"/>
            <a:srcRect l="6508" t="5277" r="8531" b="4398"/>
            <a:stretch>
              <a:fillRect/>
            </a:stretch>
          </p:blipFill>
          <p:spPr>
            <a:xfrm>
              <a:off x="3048" y="5806"/>
              <a:ext cx="966" cy="1027"/>
            </a:xfrm>
            <a:prstGeom prst="rect">
              <a:avLst/>
            </a:prstGeom>
          </p:spPr>
        </p:pic>
        <p:pic>
          <p:nvPicPr>
            <p:cNvPr id="26" name="图片 25" descr="C:/Users/ADMINI~1/AppData/Local/Temp/kaimatting/20200716102854/output_aiMatting_20200716102857.pngoutput_aiMatting_20200716102857">
              <a:extLst>
                <a:ext uri="{FF2B5EF4-FFF2-40B4-BE49-F238E27FC236}">
                  <a16:creationId xmlns:a16="http://schemas.microsoft.com/office/drawing/2014/main" id="{41762642-3100-4879-8297-FB57ED0368A5}"/>
                </a:ext>
              </a:extLst>
            </p:cNvPr>
            <p:cNvPicPr>
              <a:picLocks noChangeAspect="1"/>
            </p:cNvPicPr>
            <p:nvPr/>
          </p:nvPicPr>
          <p:blipFill>
            <a:blip r:embed="rId3"/>
            <a:srcRect l="5608" t="4831" r="7075" b="6949"/>
            <a:stretch>
              <a:fillRect/>
            </a:stretch>
          </p:blipFill>
          <p:spPr>
            <a:xfrm>
              <a:off x="3017" y="7225"/>
              <a:ext cx="1012" cy="1041"/>
            </a:xfrm>
            <a:prstGeom prst="rect">
              <a:avLst/>
            </a:prstGeom>
          </p:spPr>
        </p:pic>
        <p:pic>
          <p:nvPicPr>
            <p:cNvPr id="27" name="图片 26">
              <a:extLst>
                <a:ext uri="{FF2B5EF4-FFF2-40B4-BE49-F238E27FC236}">
                  <a16:creationId xmlns:a16="http://schemas.microsoft.com/office/drawing/2014/main" id="{1E7B5ABD-B9D6-4C00-BCAE-1493960DA1C7}"/>
                </a:ext>
              </a:extLst>
            </p:cNvPr>
            <p:cNvPicPr>
              <a:picLocks noChangeAspect="1"/>
            </p:cNvPicPr>
            <p:nvPr/>
          </p:nvPicPr>
          <p:blipFill>
            <a:blip r:embed="rId4"/>
            <a:srcRect r="42467"/>
            <a:stretch>
              <a:fillRect/>
            </a:stretch>
          </p:blipFill>
          <p:spPr>
            <a:xfrm>
              <a:off x="2941" y="8633"/>
              <a:ext cx="1170" cy="1093"/>
            </a:xfrm>
            <a:prstGeom prst="rect">
              <a:avLst/>
            </a:prstGeom>
          </p:spPr>
        </p:pic>
        <p:sp>
          <p:nvSpPr>
            <p:cNvPr id="28" name="文本框 27">
              <a:extLst>
                <a:ext uri="{FF2B5EF4-FFF2-40B4-BE49-F238E27FC236}">
                  <a16:creationId xmlns:a16="http://schemas.microsoft.com/office/drawing/2014/main" id="{BE7C1B3B-3D97-4B66-B011-F3ADB85E867D}"/>
                </a:ext>
              </a:extLst>
            </p:cNvPr>
            <p:cNvSpPr txBox="1"/>
            <p:nvPr/>
          </p:nvSpPr>
          <p:spPr>
            <a:xfrm>
              <a:off x="4651" y="5779"/>
              <a:ext cx="8471" cy="919"/>
            </a:xfrm>
            <a:prstGeom prst="rect">
              <a:avLst/>
            </a:prstGeom>
            <a:noFill/>
          </p:spPr>
          <p:txBody>
            <a:bodyPr wrap="none" rtlCol="0">
              <a:spAutoFit/>
            </a:bodyPr>
            <a:lstStyle/>
            <a:p>
              <a:r>
                <a:rPr lang="zh-CN" altLang="en-US" sz="1600">
                  <a:latin typeface="+mj-ea"/>
                  <a:ea typeface="+mj-ea"/>
                  <a:cs typeface="+mj-ea"/>
                </a:rPr>
                <a:t>可以支撑几个</a:t>
              </a:r>
              <a:r>
                <a:rPr lang="en-US" altLang="zh-CN" sz="1600">
                  <a:latin typeface="+mj-ea"/>
                  <a:ea typeface="+mj-ea"/>
                  <a:cs typeface="+mj-ea"/>
                </a:rPr>
                <a:t>T</a:t>
              </a:r>
              <a:r>
                <a:rPr lang="zh-CN" altLang="en-US" sz="1600">
                  <a:latin typeface="+mj-ea"/>
                  <a:ea typeface="+mj-ea"/>
                  <a:cs typeface="+mj-ea"/>
                </a:rPr>
                <a:t>的数据，但每天收集用户点击流数据（每天</a:t>
              </a:r>
            </a:p>
            <a:p>
              <a:r>
                <a:rPr lang="zh-CN" altLang="en-US" sz="1600">
                  <a:latin typeface="+mj-ea"/>
                  <a:ea typeface="+mj-ea"/>
                  <a:cs typeface="+mj-ea"/>
                </a:rPr>
                <a:t>约</a:t>
              </a:r>
              <a:r>
                <a:rPr lang="en-US" altLang="zh-CN" sz="1600">
                  <a:latin typeface="+mj-ea"/>
                  <a:ea typeface="+mj-ea"/>
                  <a:cs typeface="+mj-ea"/>
                </a:rPr>
                <a:t>400G</a:t>
              </a:r>
              <a:r>
                <a:rPr lang="zh-CN" altLang="en-US" sz="1600">
                  <a:latin typeface="+mj-ea"/>
                  <a:ea typeface="+mj-ea"/>
                  <a:cs typeface="+mj-ea"/>
                </a:rPr>
                <a:t>）时，</a:t>
              </a:r>
              <a:r>
                <a:rPr lang="en-US" altLang="zh-CN" sz="1600">
                  <a:latin typeface="+mj-ea"/>
                  <a:ea typeface="+mj-ea"/>
                  <a:cs typeface="+mj-ea"/>
                </a:rPr>
                <a:t>Oracle</a:t>
              </a:r>
              <a:r>
                <a:rPr lang="zh-CN" altLang="en-US" sz="1600">
                  <a:latin typeface="+mj-ea"/>
                  <a:ea typeface="+mj-ea"/>
                  <a:cs typeface="+mj-ea"/>
                </a:rPr>
                <a:t>开始撑不住。</a:t>
              </a:r>
            </a:p>
          </p:txBody>
        </p:sp>
        <p:sp>
          <p:nvSpPr>
            <p:cNvPr id="29" name="文本框 28">
              <a:extLst>
                <a:ext uri="{FF2B5EF4-FFF2-40B4-BE49-F238E27FC236}">
                  <a16:creationId xmlns:a16="http://schemas.microsoft.com/office/drawing/2014/main" id="{EB49DD1A-12DF-4142-A222-A527814FB401}"/>
                </a:ext>
              </a:extLst>
            </p:cNvPr>
            <p:cNvSpPr txBox="1"/>
            <p:nvPr/>
          </p:nvSpPr>
          <p:spPr>
            <a:xfrm>
              <a:off x="4651" y="7146"/>
              <a:ext cx="8827" cy="919"/>
            </a:xfrm>
            <a:prstGeom prst="rect">
              <a:avLst/>
            </a:prstGeom>
            <a:noFill/>
          </p:spPr>
          <p:txBody>
            <a:bodyPr wrap="none" rtlCol="0">
              <a:spAutoFit/>
            </a:bodyPr>
            <a:lstStyle/>
            <a:p>
              <a:r>
                <a:rPr lang="zh-CN" altLang="en-US" sz="1600">
                  <a:latin typeface="+mj-ea"/>
                  <a:ea typeface="+mj-ea"/>
                  <a:cs typeface="+mj-ea"/>
                </a:rPr>
                <a:t>有效解决了大规模数据的存储于统计分析的问题，但是</a:t>
              </a:r>
            </a:p>
            <a:p>
              <a:r>
                <a:rPr lang="en-US" altLang="zh-CN" sz="1600">
                  <a:latin typeface="+mj-ea"/>
                  <a:ea typeface="+mj-ea"/>
                  <a:cs typeface="+mj-ea"/>
                </a:rPr>
                <a:t>MapReduce</a:t>
              </a:r>
              <a:r>
                <a:rPr lang="zh-CN" altLang="en-US" sz="1600">
                  <a:latin typeface="+mj-ea"/>
                  <a:ea typeface="+mj-ea"/>
                  <a:cs typeface="+mj-ea"/>
                </a:rPr>
                <a:t>程序对于普通分析人员的使用过于复杂和繁琐。</a:t>
              </a:r>
            </a:p>
          </p:txBody>
        </p:sp>
        <p:sp>
          <p:nvSpPr>
            <p:cNvPr id="30" name="文本框 29">
              <a:extLst>
                <a:ext uri="{FF2B5EF4-FFF2-40B4-BE49-F238E27FC236}">
                  <a16:creationId xmlns:a16="http://schemas.microsoft.com/office/drawing/2014/main" id="{4D2DD617-766B-4CA1-9B8A-0E13EA4E8B16}"/>
                </a:ext>
              </a:extLst>
            </p:cNvPr>
            <p:cNvSpPr txBox="1"/>
            <p:nvPr/>
          </p:nvSpPr>
          <p:spPr>
            <a:xfrm>
              <a:off x="4761" y="8632"/>
              <a:ext cx="8483" cy="1355"/>
            </a:xfrm>
            <a:prstGeom prst="rect">
              <a:avLst/>
            </a:prstGeom>
            <a:noFill/>
          </p:spPr>
          <p:txBody>
            <a:bodyPr wrap="none" rtlCol="0">
              <a:spAutoFit/>
            </a:bodyPr>
            <a:lstStyle/>
            <a:p>
              <a:r>
                <a:rPr lang="zh-CN" altLang="en-US" sz="1600">
                  <a:latin typeface="+mj-ea"/>
                  <a:ea typeface="+mj-ea"/>
                  <a:cs typeface="+mj-ea"/>
                </a:rPr>
                <a:t>对外提供了类似于</a:t>
              </a:r>
              <a:r>
                <a:rPr lang="en-US" altLang="zh-CN" sz="1600">
                  <a:latin typeface="+mj-ea"/>
                  <a:ea typeface="+mj-ea"/>
                  <a:cs typeface="+mj-ea"/>
                </a:rPr>
                <a:t>SQL</a:t>
              </a:r>
              <a:r>
                <a:rPr lang="zh-CN" altLang="en-US" sz="1600">
                  <a:latin typeface="+mj-ea"/>
                  <a:ea typeface="+mj-ea"/>
                  <a:cs typeface="+mj-ea"/>
                </a:rPr>
                <a:t>语法的</a:t>
              </a:r>
              <a:r>
                <a:rPr lang="en-US" altLang="zh-CN" sz="1600">
                  <a:latin typeface="+mj-ea"/>
                  <a:ea typeface="+mj-ea"/>
                  <a:cs typeface="+mj-ea"/>
                </a:rPr>
                <a:t>HQL</a:t>
              </a:r>
              <a:r>
                <a:rPr lang="zh-CN" altLang="en-US" sz="1600">
                  <a:latin typeface="+mj-ea"/>
                  <a:ea typeface="+mj-ea"/>
                  <a:cs typeface="+mj-ea"/>
                </a:rPr>
                <a:t>语句数据接口，自动将</a:t>
              </a:r>
            </a:p>
            <a:p>
              <a:r>
                <a:rPr lang="en-US" altLang="zh-CN" sz="1600">
                  <a:latin typeface="+mj-ea"/>
                  <a:ea typeface="+mj-ea"/>
                  <a:cs typeface="+mj-ea"/>
                </a:rPr>
                <a:t>HQL</a:t>
              </a:r>
              <a:r>
                <a:rPr lang="zh-CN" altLang="en-US" sz="1600">
                  <a:latin typeface="+mj-ea"/>
                  <a:ea typeface="+mj-ea"/>
                  <a:cs typeface="+mj-ea"/>
                </a:rPr>
                <a:t>语句编译转化为</a:t>
              </a:r>
              <a:r>
                <a:rPr lang="en-US" altLang="zh-CN" sz="1600">
                  <a:latin typeface="+mj-ea"/>
                  <a:ea typeface="+mj-ea"/>
                  <a:cs typeface="+mj-ea"/>
                </a:rPr>
                <a:t>MR</a:t>
              </a:r>
              <a:r>
                <a:rPr lang="zh-CN" altLang="en-US" sz="1600">
                  <a:latin typeface="+mj-ea"/>
                  <a:ea typeface="+mj-ea"/>
                  <a:cs typeface="+mj-ea"/>
                </a:rPr>
                <a:t>作业后在</a:t>
              </a:r>
              <a:r>
                <a:rPr lang="en-US" altLang="zh-CN" sz="1600">
                  <a:latin typeface="+mj-ea"/>
                  <a:ea typeface="+mj-ea"/>
                  <a:cs typeface="+mj-ea"/>
                </a:rPr>
                <a:t>Hadoop</a:t>
              </a:r>
              <a:r>
                <a:rPr lang="zh-CN" altLang="en-US" sz="1600">
                  <a:latin typeface="+mj-ea"/>
                  <a:ea typeface="+mj-ea"/>
                  <a:cs typeface="+mj-ea"/>
                </a:rPr>
                <a:t>上执行。降低了</a:t>
              </a:r>
            </a:p>
            <a:p>
              <a:r>
                <a:rPr lang="zh-CN" altLang="en-US" sz="1600">
                  <a:latin typeface="+mj-ea"/>
                  <a:ea typeface="+mj-ea"/>
                  <a:cs typeface="+mj-ea"/>
                </a:rPr>
                <a:t>分析人员使用</a:t>
              </a:r>
              <a:r>
                <a:rPr lang="en-US" altLang="zh-CN" sz="1600">
                  <a:latin typeface="+mj-ea"/>
                  <a:ea typeface="+mj-ea"/>
                  <a:cs typeface="+mj-ea"/>
                </a:rPr>
                <a:t>Hadoop</a:t>
              </a:r>
              <a:r>
                <a:rPr lang="zh-CN" altLang="en-US" sz="1600">
                  <a:latin typeface="+mj-ea"/>
                  <a:ea typeface="+mj-ea"/>
                  <a:cs typeface="+mj-ea"/>
                </a:rPr>
                <a:t>进行数据分析的难度</a:t>
              </a:r>
              <a:r>
                <a:rPr lang="zh-CN" altLang="en-US">
                  <a:latin typeface="+mj-ea"/>
                  <a:ea typeface="+mj-ea"/>
                  <a:cs typeface="+mj-ea"/>
                </a:rPr>
                <a:t>。</a:t>
              </a:r>
            </a:p>
          </p:txBody>
        </p:sp>
        <p:grpSp>
          <p:nvGrpSpPr>
            <p:cNvPr id="31" name="组合 30">
              <a:extLst>
                <a:ext uri="{FF2B5EF4-FFF2-40B4-BE49-F238E27FC236}">
                  <a16:creationId xmlns:a16="http://schemas.microsoft.com/office/drawing/2014/main" id="{CF175E5C-CD7E-4410-97BA-4948315EFB68}"/>
                </a:ext>
              </a:extLst>
            </p:cNvPr>
            <p:cNvGrpSpPr/>
            <p:nvPr/>
          </p:nvGrpSpPr>
          <p:grpSpPr>
            <a:xfrm>
              <a:off x="2791" y="4272"/>
              <a:ext cx="10782" cy="1188"/>
              <a:chOff x="2791" y="4272"/>
              <a:chExt cx="10782" cy="1188"/>
            </a:xfrm>
          </p:grpSpPr>
          <p:pic>
            <p:nvPicPr>
              <p:cNvPr id="35" name="图片 34">
                <a:extLst>
                  <a:ext uri="{FF2B5EF4-FFF2-40B4-BE49-F238E27FC236}">
                    <a16:creationId xmlns:a16="http://schemas.microsoft.com/office/drawing/2014/main" id="{294CF02E-DFB4-45CB-9D34-D4BF0881BBD5}"/>
                  </a:ext>
                </a:extLst>
              </p:cNvPr>
              <p:cNvPicPr>
                <a:picLocks noChangeAspect="1"/>
              </p:cNvPicPr>
              <p:nvPr/>
            </p:nvPicPr>
            <p:blipFill>
              <a:blip r:embed="rId5"/>
              <a:srcRect l="7372" t="5243" r="7500" b="4854"/>
              <a:stretch>
                <a:fillRect/>
              </a:stretch>
            </p:blipFill>
            <p:spPr>
              <a:xfrm>
                <a:off x="2974" y="4272"/>
                <a:ext cx="1137" cy="1189"/>
              </a:xfrm>
              <a:prstGeom prst="rect">
                <a:avLst/>
              </a:prstGeom>
            </p:spPr>
          </p:pic>
          <p:sp>
            <p:nvSpPr>
              <p:cNvPr id="36" name="文本框 35">
                <a:extLst>
                  <a:ext uri="{FF2B5EF4-FFF2-40B4-BE49-F238E27FC236}">
                    <a16:creationId xmlns:a16="http://schemas.microsoft.com/office/drawing/2014/main" id="{DFB1B517-2326-46ED-91A9-C8B966A22D60}"/>
                  </a:ext>
                </a:extLst>
              </p:cNvPr>
              <p:cNvSpPr txBox="1"/>
              <p:nvPr/>
            </p:nvSpPr>
            <p:spPr>
              <a:xfrm>
                <a:off x="4761" y="4407"/>
                <a:ext cx="8608" cy="919"/>
              </a:xfrm>
              <a:prstGeom prst="rect">
                <a:avLst/>
              </a:prstGeom>
              <a:noFill/>
            </p:spPr>
            <p:txBody>
              <a:bodyPr wrap="none" rtlCol="0">
                <a:spAutoFit/>
              </a:bodyPr>
              <a:lstStyle/>
              <a:p>
                <a:r>
                  <a:rPr lang="zh-CN" altLang="en-US" sz="1600" dirty="0">
                    <a:latin typeface="+mj-ea"/>
                    <a:ea typeface="+mj-ea"/>
                    <a:cs typeface="+mj-ea"/>
                  </a:rPr>
                  <a:t>随着数据量增加某些查询需要几个小时甚至几天才能完成。</a:t>
                </a:r>
              </a:p>
              <a:p>
                <a:r>
                  <a:rPr lang="zh-CN" altLang="en-US" sz="1600" dirty="0">
                    <a:latin typeface="+mj-ea"/>
                    <a:ea typeface="+mj-ea"/>
                    <a:cs typeface="+mj-ea"/>
                  </a:rPr>
                  <a:t>当数据达到</a:t>
                </a:r>
                <a:r>
                  <a:rPr lang="en-US" altLang="zh-CN" sz="1600" dirty="0">
                    <a:latin typeface="+mj-ea"/>
                    <a:ea typeface="+mj-ea"/>
                    <a:cs typeface="+mj-ea"/>
                  </a:rPr>
                  <a:t>1T</a:t>
                </a:r>
                <a:r>
                  <a:rPr lang="zh-CN" altLang="en-US" sz="1600" dirty="0">
                    <a:latin typeface="+mj-ea"/>
                    <a:ea typeface="+mj-ea"/>
                    <a:cs typeface="+mj-ea"/>
                  </a:rPr>
                  <a:t>时，</a:t>
                </a:r>
                <a:r>
                  <a:rPr lang="en-US" altLang="zh-CN" sz="1600" dirty="0" err="1">
                    <a:latin typeface="+mj-ea"/>
                    <a:ea typeface="+mj-ea"/>
                    <a:cs typeface="+mj-ea"/>
                  </a:rPr>
                  <a:t>MySql</a:t>
                </a:r>
                <a:r>
                  <a:rPr lang="zh-CN" altLang="en-US" sz="1600" dirty="0">
                    <a:latin typeface="+mj-ea"/>
                    <a:ea typeface="+mj-ea"/>
                    <a:cs typeface="+mj-ea"/>
                  </a:rPr>
                  <a:t>进程垮掉。</a:t>
                </a:r>
              </a:p>
            </p:txBody>
          </p:sp>
          <p:sp>
            <p:nvSpPr>
              <p:cNvPr id="37" name="矩形 36">
                <a:extLst>
                  <a:ext uri="{FF2B5EF4-FFF2-40B4-BE49-F238E27FC236}">
                    <a16:creationId xmlns:a16="http://schemas.microsoft.com/office/drawing/2014/main" id="{4EFB7CFB-3464-4ADE-A6E3-692C9F610699}"/>
                  </a:ext>
                </a:extLst>
              </p:cNvPr>
              <p:cNvSpPr/>
              <p:nvPr/>
            </p:nvSpPr>
            <p:spPr>
              <a:xfrm>
                <a:off x="2791" y="4372"/>
                <a:ext cx="10783" cy="1088"/>
              </a:xfrm>
              <a:prstGeom prst="rect">
                <a:avLst/>
              </a:prstGeom>
              <a:no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矩形 31">
              <a:extLst>
                <a:ext uri="{FF2B5EF4-FFF2-40B4-BE49-F238E27FC236}">
                  <a16:creationId xmlns:a16="http://schemas.microsoft.com/office/drawing/2014/main" id="{15FFAEDB-8E60-4291-A9A4-4432532DEBA1}"/>
                </a:ext>
              </a:extLst>
            </p:cNvPr>
            <p:cNvSpPr/>
            <p:nvPr/>
          </p:nvSpPr>
          <p:spPr>
            <a:xfrm>
              <a:off x="2791" y="5706"/>
              <a:ext cx="10783" cy="1217"/>
            </a:xfrm>
            <a:prstGeom prst="rect">
              <a:avLst/>
            </a:prstGeom>
            <a:no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24114BBE-2A50-4210-A388-7A1EFB780AF2}"/>
                </a:ext>
              </a:extLst>
            </p:cNvPr>
            <p:cNvSpPr/>
            <p:nvPr/>
          </p:nvSpPr>
          <p:spPr>
            <a:xfrm>
              <a:off x="2791" y="7116"/>
              <a:ext cx="10783" cy="1217"/>
            </a:xfrm>
            <a:prstGeom prst="rect">
              <a:avLst/>
            </a:prstGeom>
            <a:no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AC8A8CF1-525A-4A25-B104-4A25237B1278}"/>
                </a:ext>
              </a:extLst>
            </p:cNvPr>
            <p:cNvSpPr/>
            <p:nvPr/>
          </p:nvSpPr>
          <p:spPr>
            <a:xfrm>
              <a:off x="2791" y="8509"/>
              <a:ext cx="10783" cy="1676"/>
            </a:xfrm>
            <a:prstGeom prst="rect">
              <a:avLst/>
            </a:prstGeom>
            <a:no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下箭头 25">
            <a:extLst>
              <a:ext uri="{FF2B5EF4-FFF2-40B4-BE49-F238E27FC236}">
                <a16:creationId xmlns:a16="http://schemas.microsoft.com/office/drawing/2014/main" id="{A8E1572D-BF61-4D78-982A-39267E92E680}"/>
              </a:ext>
            </a:extLst>
          </p:cNvPr>
          <p:cNvSpPr/>
          <p:nvPr/>
        </p:nvSpPr>
        <p:spPr>
          <a:xfrm>
            <a:off x="2242820" y="2727325"/>
            <a:ext cx="229235" cy="3690620"/>
          </a:xfrm>
          <a:prstGeom prst="downArrow">
            <a:avLst/>
          </a:prstGeom>
          <a:no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2089375C-31F2-3541-9A7B-F053998806EE}"/>
              </a:ext>
            </a:extLst>
          </p:cNvPr>
          <p:cNvSpPr>
            <a:spLocks noGrp="1"/>
          </p:cNvSpPr>
          <p:nvPr>
            <p:ph type="sldNum" sz="quarter" idx="12"/>
          </p:nvPr>
        </p:nvSpPr>
        <p:spPr/>
        <p:txBody>
          <a:bodyPr/>
          <a:lstStyle/>
          <a:p>
            <a:fld id="{B13F0FA4-29F4-4B1D-A16B-0D7169EBD889}" type="slidenum">
              <a:rPr lang="en-US" smtClean="0"/>
              <a:t>72</a:t>
            </a:fld>
            <a:endParaRPr lang="en-US" dirty="0"/>
          </a:p>
        </p:txBody>
      </p:sp>
    </p:spTree>
    <p:extLst>
      <p:ext uri="{BB962C8B-B14F-4D97-AF65-F5344CB8AC3E}">
        <p14:creationId xmlns:p14="http://schemas.microsoft.com/office/powerpoint/2010/main" val="14531232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982AE-43FD-499F-BDB9-90586D2E11D4}"/>
              </a:ext>
            </a:extLst>
          </p:cNvPr>
          <p:cNvSpPr>
            <a:spLocks noGrp="1"/>
          </p:cNvSpPr>
          <p:nvPr>
            <p:ph type="title"/>
          </p:nvPr>
        </p:nvSpPr>
        <p:spPr/>
        <p:txBody>
          <a:bodyPr/>
          <a:lstStyle/>
          <a:p>
            <a:r>
              <a:rPr lang="en-US" altLang="zh-CN" dirty="0"/>
              <a:t>Hive</a:t>
            </a:r>
            <a:r>
              <a:rPr lang="zh-CN" altLang="en-US" dirty="0"/>
              <a:t>实例分析</a:t>
            </a:r>
            <a:endParaRPr lang="en-US" dirty="0"/>
          </a:p>
        </p:txBody>
      </p:sp>
      <p:sp>
        <p:nvSpPr>
          <p:cNvPr id="3" name="Content Placeholder 2">
            <a:extLst>
              <a:ext uri="{FF2B5EF4-FFF2-40B4-BE49-F238E27FC236}">
                <a16:creationId xmlns:a16="http://schemas.microsoft.com/office/drawing/2014/main" id="{BFA89A63-E186-47D9-907F-FB4618454E31}"/>
              </a:ext>
            </a:extLst>
          </p:cNvPr>
          <p:cNvSpPr>
            <a:spLocks noGrp="1"/>
          </p:cNvSpPr>
          <p:nvPr>
            <p:ph idx="1"/>
          </p:nvPr>
        </p:nvSpPr>
        <p:spPr/>
        <p:txBody>
          <a:bodyPr/>
          <a:lstStyle/>
          <a:p>
            <a:r>
              <a:rPr lang="en-US" altLang="zh-CN" dirty="0"/>
              <a:t>Hive</a:t>
            </a:r>
            <a:r>
              <a:rPr lang="zh-CN" altLang="en-US" dirty="0"/>
              <a:t>概述</a:t>
            </a:r>
            <a:endParaRPr lang="en-US" altLang="zh-CN" dirty="0"/>
          </a:p>
          <a:p>
            <a:pPr lvl="1"/>
            <a:r>
              <a:rPr lang="en-US" altLang="zh-CN" dirty="0"/>
              <a:t>Hive</a:t>
            </a:r>
            <a:r>
              <a:rPr lang="zh-CN" altLang="en-US" dirty="0"/>
              <a:t>是</a:t>
            </a:r>
            <a:r>
              <a:rPr lang="en-US" altLang="zh-CN" dirty="0"/>
              <a:t>Facebook</a:t>
            </a:r>
            <a:r>
              <a:rPr lang="zh-CN" altLang="en-US" dirty="0"/>
              <a:t>信息平台的重要组成部分</a:t>
            </a:r>
            <a:endParaRPr lang="en-US" altLang="zh-CN" dirty="0"/>
          </a:p>
          <a:p>
            <a:pPr lvl="1"/>
            <a:r>
              <a:rPr lang="zh-CN" altLang="en-US" dirty="0"/>
              <a:t>设计目标：通过</a:t>
            </a:r>
            <a:r>
              <a:rPr lang="en-US" altLang="zh-CN" dirty="0"/>
              <a:t>Hadoop</a:t>
            </a:r>
            <a:r>
              <a:rPr lang="zh-CN" altLang="en-US" dirty="0"/>
              <a:t>数据操作与传统</a:t>
            </a:r>
            <a:r>
              <a:rPr lang="en-US" altLang="zh-CN" dirty="0"/>
              <a:t>SQL</a:t>
            </a:r>
            <a:r>
              <a:rPr lang="zh-CN" altLang="en-US" dirty="0"/>
              <a:t>融合，让使用</a:t>
            </a:r>
            <a:r>
              <a:rPr lang="en-US" altLang="zh-CN" dirty="0"/>
              <a:t>SQL</a:t>
            </a:r>
            <a:r>
              <a:rPr lang="zh-CN" altLang="en-US" dirty="0"/>
              <a:t>编程的开发人员能够很容易地实现</a:t>
            </a:r>
            <a:r>
              <a:rPr lang="en-US" altLang="zh-CN" dirty="0"/>
              <a:t>Hadoop</a:t>
            </a:r>
            <a:r>
              <a:rPr lang="zh-CN" altLang="en-US" dirty="0"/>
              <a:t>系统应用</a:t>
            </a:r>
            <a:endParaRPr lang="en-US" altLang="zh-CN" dirty="0"/>
          </a:p>
          <a:p>
            <a:pPr lvl="1"/>
            <a:r>
              <a:rPr lang="zh-CN" altLang="en-US" dirty="0"/>
              <a:t>特点：通过结构化的数据构建</a:t>
            </a:r>
            <a:r>
              <a:rPr lang="en-US" altLang="zh-CN" dirty="0"/>
              <a:t>HDFS</a:t>
            </a:r>
            <a:r>
              <a:rPr lang="zh-CN" altLang="en-US" dirty="0"/>
              <a:t>的数据仓库；提供类似于</a:t>
            </a:r>
            <a:r>
              <a:rPr lang="en-US" altLang="zh-CN" dirty="0"/>
              <a:t>SQL</a:t>
            </a:r>
            <a:r>
              <a:rPr lang="zh-CN" altLang="en-US" dirty="0"/>
              <a:t>的查询语言</a:t>
            </a:r>
            <a:r>
              <a:rPr lang="en-US" altLang="zh-CN" dirty="0"/>
              <a:t>HiveQL</a:t>
            </a:r>
            <a:r>
              <a:rPr lang="zh-CN" altLang="en-US" dirty="0"/>
              <a:t>，能够完成</a:t>
            </a:r>
            <a:r>
              <a:rPr lang="en-US" altLang="zh-CN" dirty="0"/>
              <a:t>HDFS</a:t>
            </a:r>
            <a:r>
              <a:rPr lang="zh-CN" altLang="en-US" dirty="0"/>
              <a:t>数据的查询、变换数据等操作；通过解析，</a:t>
            </a:r>
            <a:r>
              <a:rPr lang="en-US" altLang="zh-CN" dirty="0"/>
              <a:t>HiveQL</a:t>
            </a:r>
            <a:r>
              <a:rPr lang="zh-CN" altLang="en-US" dirty="0"/>
              <a:t>语句通过底层转换为相应的</a:t>
            </a:r>
            <a:r>
              <a:rPr lang="en-US" altLang="zh-CN" dirty="0"/>
              <a:t>MapReduce</a:t>
            </a:r>
            <a:r>
              <a:rPr lang="zh-CN" altLang="en-US" dirty="0"/>
              <a:t>操作</a:t>
            </a:r>
            <a:endParaRPr lang="en-US" altLang="zh-CN" dirty="0"/>
          </a:p>
          <a:p>
            <a:pPr lvl="1"/>
            <a:r>
              <a:rPr lang="en-US" altLang="zh-CN" dirty="0"/>
              <a:t>Hive</a:t>
            </a:r>
            <a:r>
              <a:rPr lang="zh-CN" altLang="en-US" dirty="0"/>
              <a:t>不是一个数据库</a:t>
            </a:r>
            <a:endParaRPr lang="en-US" altLang="zh-CN" dirty="0"/>
          </a:p>
          <a:p>
            <a:pPr lvl="1"/>
            <a:r>
              <a:rPr lang="en-US" altLang="zh-CN" dirty="0"/>
              <a:t>Hive</a:t>
            </a:r>
            <a:r>
              <a:rPr lang="zh-CN" altLang="en-US" dirty="0"/>
              <a:t>不支持</a:t>
            </a:r>
            <a:r>
              <a:rPr lang="en-US" altLang="zh-CN" dirty="0"/>
              <a:t>OLTP</a:t>
            </a:r>
            <a:r>
              <a:rPr lang="zh-CN" altLang="en-US" dirty="0"/>
              <a:t>（联机事务处理）所需的关键功能</a:t>
            </a:r>
            <a:endParaRPr lang="en-US" altLang="zh-CN" dirty="0"/>
          </a:p>
          <a:p>
            <a:pPr lvl="1"/>
            <a:endParaRPr lang="en-US" altLang="zh-CN" dirty="0"/>
          </a:p>
          <a:p>
            <a:endParaRPr lang="en-US" dirty="0"/>
          </a:p>
        </p:txBody>
      </p:sp>
      <p:sp>
        <p:nvSpPr>
          <p:cNvPr id="4" name="灯片编号占位符 3">
            <a:extLst>
              <a:ext uri="{FF2B5EF4-FFF2-40B4-BE49-F238E27FC236}">
                <a16:creationId xmlns:a16="http://schemas.microsoft.com/office/drawing/2014/main" id="{A9C5A6EB-591C-174F-8620-26BF700BC454}"/>
              </a:ext>
            </a:extLst>
          </p:cNvPr>
          <p:cNvSpPr>
            <a:spLocks noGrp="1"/>
          </p:cNvSpPr>
          <p:nvPr>
            <p:ph type="sldNum" sz="quarter" idx="12"/>
          </p:nvPr>
        </p:nvSpPr>
        <p:spPr/>
        <p:txBody>
          <a:bodyPr/>
          <a:lstStyle/>
          <a:p>
            <a:fld id="{B13F0FA4-29F4-4B1D-A16B-0D7169EBD889}" type="slidenum">
              <a:rPr lang="en-US" smtClean="0"/>
              <a:t>73</a:t>
            </a:fld>
            <a:endParaRPr lang="en-US" dirty="0"/>
          </a:p>
        </p:txBody>
      </p:sp>
    </p:spTree>
    <p:extLst>
      <p:ext uri="{BB962C8B-B14F-4D97-AF65-F5344CB8AC3E}">
        <p14:creationId xmlns:p14="http://schemas.microsoft.com/office/powerpoint/2010/main" val="6716095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2FAC5-EEA4-4812-8B51-8C022069C57B}"/>
              </a:ext>
            </a:extLst>
          </p:cNvPr>
          <p:cNvSpPr>
            <a:spLocks noGrp="1"/>
          </p:cNvSpPr>
          <p:nvPr>
            <p:ph type="title"/>
          </p:nvPr>
        </p:nvSpPr>
        <p:spPr/>
        <p:txBody>
          <a:bodyPr/>
          <a:lstStyle/>
          <a:p>
            <a:r>
              <a:rPr lang="en-US" altLang="zh-CN" dirty="0"/>
              <a:t>Hive</a:t>
            </a:r>
            <a:r>
              <a:rPr lang="zh-CN" altLang="en-US" dirty="0"/>
              <a:t>实例分析</a:t>
            </a:r>
            <a:endParaRPr lang="en-US" dirty="0"/>
          </a:p>
        </p:txBody>
      </p:sp>
      <p:sp>
        <p:nvSpPr>
          <p:cNvPr id="3" name="Content Placeholder 2">
            <a:extLst>
              <a:ext uri="{FF2B5EF4-FFF2-40B4-BE49-F238E27FC236}">
                <a16:creationId xmlns:a16="http://schemas.microsoft.com/office/drawing/2014/main" id="{EBBD6178-CEDA-4A8F-A80F-C1BF5908D5B5}"/>
              </a:ext>
            </a:extLst>
          </p:cNvPr>
          <p:cNvSpPr>
            <a:spLocks noGrp="1"/>
          </p:cNvSpPr>
          <p:nvPr>
            <p:ph idx="1"/>
          </p:nvPr>
        </p:nvSpPr>
        <p:spPr/>
        <p:txBody>
          <a:bodyPr/>
          <a:lstStyle/>
          <a:p>
            <a:r>
              <a:rPr lang="en-US" altLang="zh-CN" dirty="0"/>
              <a:t>Hive</a:t>
            </a:r>
            <a:r>
              <a:rPr lang="zh-CN" altLang="en-US" dirty="0"/>
              <a:t>与数据库的比较</a:t>
            </a:r>
            <a:endParaRPr lang="en-US" altLang="zh-CN" dirty="0"/>
          </a:p>
          <a:p>
            <a:pPr lvl="1"/>
            <a:r>
              <a:rPr lang="en-US" altLang="zh-CN" dirty="0"/>
              <a:t>Hive</a:t>
            </a:r>
            <a:r>
              <a:rPr lang="zh-CN" altLang="en-US" dirty="0"/>
              <a:t>在很多方面和传统的关系数据库类似，但是它的底层依赖的是</a:t>
            </a:r>
            <a:r>
              <a:rPr lang="en-US" altLang="zh-CN" dirty="0"/>
              <a:t>HDFS</a:t>
            </a:r>
            <a:r>
              <a:rPr lang="zh-CN" altLang="en-US" dirty="0"/>
              <a:t>和</a:t>
            </a:r>
            <a:r>
              <a:rPr lang="en-US" altLang="zh-CN" dirty="0"/>
              <a:t>MapReduce</a:t>
            </a:r>
            <a:r>
              <a:rPr lang="zh-CN" altLang="en-US" dirty="0"/>
              <a:t>，所以在很多方面又区别于传统数据库</a:t>
            </a:r>
            <a:endParaRPr lang="en-US" dirty="0"/>
          </a:p>
        </p:txBody>
      </p:sp>
      <p:graphicFrame>
        <p:nvGraphicFramePr>
          <p:cNvPr id="4" name="表格 3">
            <a:extLst>
              <a:ext uri="{FF2B5EF4-FFF2-40B4-BE49-F238E27FC236}">
                <a16:creationId xmlns:a16="http://schemas.microsoft.com/office/drawing/2014/main" id="{9D9D9482-FB30-42E6-92C6-965E8CFA0ADE}"/>
              </a:ext>
            </a:extLst>
          </p:cNvPr>
          <p:cNvGraphicFramePr/>
          <p:nvPr>
            <p:custDataLst>
              <p:tags r:id="rId1"/>
            </p:custDataLst>
          </p:nvPr>
        </p:nvGraphicFramePr>
        <p:xfrm>
          <a:off x="1829435" y="2748280"/>
          <a:ext cx="8532495" cy="3413760"/>
        </p:xfrm>
        <a:graphic>
          <a:graphicData uri="http://schemas.openxmlformats.org/drawingml/2006/table">
            <a:tbl>
              <a:tblPr firstRow="1" bandRow="1">
                <a:tableStyleId>{5C22544A-7EE6-4342-B048-85BDC9FD1C3A}</a:tableStyleId>
              </a:tblPr>
              <a:tblGrid>
                <a:gridCol w="2844165">
                  <a:extLst>
                    <a:ext uri="{9D8B030D-6E8A-4147-A177-3AD203B41FA5}">
                      <a16:colId xmlns:a16="http://schemas.microsoft.com/office/drawing/2014/main" val="20000"/>
                    </a:ext>
                  </a:extLst>
                </a:gridCol>
                <a:gridCol w="2844165">
                  <a:extLst>
                    <a:ext uri="{9D8B030D-6E8A-4147-A177-3AD203B41FA5}">
                      <a16:colId xmlns:a16="http://schemas.microsoft.com/office/drawing/2014/main" val="20001"/>
                    </a:ext>
                  </a:extLst>
                </a:gridCol>
                <a:gridCol w="2844165">
                  <a:extLst>
                    <a:ext uri="{9D8B030D-6E8A-4147-A177-3AD203B41FA5}">
                      <a16:colId xmlns:a16="http://schemas.microsoft.com/office/drawing/2014/main" val="20002"/>
                    </a:ext>
                  </a:extLst>
                </a:gridCol>
              </a:tblGrid>
              <a:tr h="381000">
                <a:tc>
                  <a:txBody>
                    <a:bodyPr/>
                    <a:lstStyle/>
                    <a:p>
                      <a:pPr>
                        <a:buNone/>
                      </a:pPr>
                      <a:r>
                        <a:rPr lang="zh-CN" altLang="en-US">
                          <a:solidFill>
                            <a:schemeClr val="tx1"/>
                          </a:solidFill>
                        </a:rPr>
                        <a:t>查询语言</a:t>
                      </a:r>
                    </a:p>
                  </a:txBody>
                  <a:tcPr/>
                </a:tc>
                <a:tc>
                  <a:txBody>
                    <a:bodyPr/>
                    <a:lstStyle/>
                    <a:p>
                      <a:pPr>
                        <a:buNone/>
                      </a:pPr>
                      <a:r>
                        <a:rPr lang="en-US" altLang="zh-CN">
                          <a:solidFill>
                            <a:schemeClr val="tx1"/>
                          </a:solidFill>
                        </a:rPr>
                        <a:t>HQL</a:t>
                      </a:r>
                    </a:p>
                  </a:txBody>
                  <a:tcPr/>
                </a:tc>
                <a:tc>
                  <a:txBody>
                    <a:bodyPr/>
                    <a:lstStyle/>
                    <a:p>
                      <a:pPr>
                        <a:buNone/>
                      </a:pPr>
                      <a:r>
                        <a:rPr lang="en-US" altLang="zh-CN">
                          <a:solidFill>
                            <a:schemeClr val="tx1"/>
                          </a:solidFill>
                        </a:rPr>
                        <a:t>SQL</a:t>
                      </a:r>
                    </a:p>
                  </a:txBody>
                  <a:tcPr/>
                </a:tc>
                <a:extLst>
                  <a:ext uri="{0D108BD9-81ED-4DB2-BD59-A6C34878D82A}">
                    <a16:rowId xmlns:a16="http://schemas.microsoft.com/office/drawing/2014/main" val="10000"/>
                  </a:ext>
                </a:extLst>
              </a:tr>
              <a:tr h="381000">
                <a:tc>
                  <a:txBody>
                    <a:bodyPr/>
                    <a:lstStyle/>
                    <a:p>
                      <a:pPr>
                        <a:buNone/>
                      </a:pPr>
                      <a:r>
                        <a:rPr lang="zh-CN" altLang="en-US"/>
                        <a:t>数据存储位置</a:t>
                      </a:r>
                    </a:p>
                  </a:txBody>
                  <a:tcPr/>
                </a:tc>
                <a:tc>
                  <a:txBody>
                    <a:bodyPr/>
                    <a:lstStyle/>
                    <a:p>
                      <a:pPr>
                        <a:buNone/>
                      </a:pPr>
                      <a:r>
                        <a:rPr lang="en-US" altLang="zh-CN"/>
                        <a:t>HDFS</a:t>
                      </a:r>
                    </a:p>
                  </a:txBody>
                  <a:tcPr/>
                </a:tc>
                <a:tc>
                  <a:txBody>
                    <a:bodyPr/>
                    <a:lstStyle/>
                    <a:p>
                      <a:pPr>
                        <a:buNone/>
                      </a:pPr>
                      <a:r>
                        <a:rPr lang="en-US" altLang="zh-CN"/>
                        <a:t>Raw Device</a:t>
                      </a:r>
                      <a:r>
                        <a:rPr lang="zh-CN" altLang="en-US"/>
                        <a:t>或者</a:t>
                      </a:r>
                      <a:r>
                        <a:rPr lang="en-US" altLang="zh-CN"/>
                        <a:t>Local FS</a:t>
                      </a:r>
                    </a:p>
                  </a:txBody>
                  <a:tcPr/>
                </a:tc>
                <a:extLst>
                  <a:ext uri="{0D108BD9-81ED-4DB2-BD59-A6C34878D82A}">
                    <a16:rowId xmlns:a16="http://schemas.microsoft.com/office/drawing/2014/main" val="10001"/>
                  </a:ext>
                </a:extLst>
              </a:tr>
              <a:tr h="381000">
                <a:tc>
                  <a:txBody>
                    <a:bodyPr/>
                    <a:lstStyle/>
                    <a:p>
                      <a:pPr>
                        <a:buNone/>
                      </a:pPr>
                      <a:r>
                        <a:rPr lang="zh-CN" altLang="en-US"/>
                        <a:t>数据格式</a:t>
                      </a:r>
                    </a:p>
                  </a:txBody>
                  <a:tcPr/>
                </a:tc>
                <a:tc>
                  <a:txBody>
                    <a:bodyPr/>
                    <a:lstStyle/>
                    <a:p>
                      <a:pPr>
                        <a:buNone/>
                      </a:pPr>
                      <a:r>
                        <a:rPr lang="zh-CN" altLang="en-US"/>
                        <a:t>用户定义</a:t>
                      </a:r>
                    </a:p>
                  </a:txBody>
                  <a:tcPr/>
                </a:tc>
                <a:tc>
                  <a:txBody>
                    <a:bodyPr/>
                    <a:lstStyle/>
                    <a:p>
                      <a:pPr>
                        <a:buNone/>
                      </a:pPr>
                      <a:r>
                        <a:rPr lang="zh-CN" altLang="en-US"/>
                        <a:t>系统决定</a:t>
                      </a:r>
                    </a:p>
                  </a:txBody>
                  <a:tcPr/>
                </a:tc>
                <a:extLst>
                  <a:ext uri="{0D108BD9-81ED-4DB2-BD59-A6C34878D82A}">
                    <a16:rowId xmlns:a16="http://schemas.microsoft.com/office/drawing/2014/main" val="10002"/>
                  </a:ext>
                </a:extLst>
              </a:tr>
              <a:tr h="381000">
                <a:tc>
                  <a:txBody>
                    <a:bodyPr/>
                    <a:lstStyle/>
                    <a:p>
                      <a:pPr>
                        <a:buNone/>
                      </a:pPr>
                      <a:r>
                        <a:rPr lang="zh-CN" altLang="en-US"/>
                        <a:t>数据更新</a:t>
                      </a:r>
                    </a:p>
                  </a:txBody>
                  <a:tcPr/>
                </a:tc>
                <a:tc>
                  <a:txBody>
                    <a:bodyPr/>
                    <a:lstStyle/>
                    <a:p>
                      <a:pPr>
                        <a:buNone/>
                      </a:pPr>
                      <a:r>
                        <a:rPr lang="zh-CN" altLang="en-US"/>
                        <a:t>不支持</a:t>
                      </a:r>
                    </a:p>
                  </a:txBody>
                  <a:tcPr/>
                </a:tc>
                <a:tc>
                  <a:txBody>
                    <a:bodyPr/>
                    <a:lstStyle/>
                    <a:p>
                      <a:pPr>
                        <a:buNone/>
                      </a:pPr>
                      <a:r>
                        <a:rPr lang="zh-CN" altLang="en-US"/>
                        <a:t>支持</a:t>
                      </a:r>
                    </a:p>
                  </a:txBody>
                  <a:tcPr/>
                </a:tc>
                <a:extLst>
                  <a:ext uri="{0D108BD9-81ED-4DB2-BD59-A6C34878D82A}">
                    <a16:rowId xmlns:a16="http://schemas.microsoft.com/office/drawing/2014/main" val="10003"/>
                  </a:ext>
                </a:extLst>
              </a:tr>
              <a:tr h="381000">
                <a:tc>
                  <a:txBody>
                    <a:bodyPr/>
                    <a:lstStyle/>
                    <a:p>
                      <a:pPr>
                        <a:buNone/>
                      </a:pPr>
                      <a:r>
                        <a:rPr lang="zh-CN" altLang="en-US"/>
                        <a:t>索引</a:t>
                      </a:r>
                    </a:p>
                  </a:txBody>
                  <a:tcPr/>
                </a:tc>
                <a:tc>
                  <a:txBody>
                    <a:bodyPr/>
                    <a:lstStyle/>
                    <a:p>
                      <a:pPr>
                        <a:buNone/>
                      </a:pPr>
                      <a:r>
                        <a:rPr lang="zh-CN" altLang="en-US"/>
                        <a:t>无</a:t>
                      </a:r>
                    </a:p>
                  </a:txBody>
                  <a:tcPr/>
                </a:tc>
                <a:tc>
                  <a:txBody>
                    <a:bodyPr/>
                    <a:lstStyle/>
                    <a:p>
                      <a:pPr>
                        <a:buNone/>
                      </a:pPr>
                      <a:r>
                        <a:rPr lang="zh-CN" altLang="en-US"/>
                        <a:t>有</a:t>
                      </a:r>
                    </a:p>
                  </a:txBody>
                  <a:tcPr/>
                </a:tc>
                <a:extLst>
                  <a:ext uri="{0D108BD9-81ED-4DB2-BD59-A6C34878D82A}">
                    <a16:rowId xmlns:a16="http://schemas.microsoft.com/office/drawing/2014/main" val="10004"/>
                  </a:ext>
                </a:extLst>
              </a:tr>
              <a:tr h="381000">
                <a:tc>
                  <a:txBody>
                    <a:bodyPr/>
                    <a:lstStyle/>
                    <a:p>
                      <a:pPr>
                        <a:buNone/>
                      </a:pPr>
                      <a:r>
                        <a:rPr lang="zh-CN" altLang="en-US"/>
                        <a:t>执行</a:t>
                      </a:r>
                    </a:p>
                  </a:txBody>
                  <a:tcPr/>
                </a:tc>
                <a:tc>
                  <a:txBody>
                    <a:bodyPr/>
                    <a:lstStyle/>
                    <a:p>
                      <a:pPr>
                        <a:buNone/>
                      </a:pPr>
                      <a:r>
                        <a:rPr lang="en-US" altLang="zh-CN"/>
                        <a:t>MapReduce</a:t>
                      </a:r>
                    </a:p>
                  </a:txBody>
                  <a:tcPr/>
                </a:tc>
                <a:tc>
                  <a:txBody>
                    <a:bodyPr/>
                    <a:lstStyle/>
                    <a:p>
                      <a:pPr>
                        <a:buNone/>
                      </a:pPr>
                      <a:r>
                        <a:rPr lang="en-US" altLang="zh-CN"/>
                        <a:t>Executor</a:t>
                      </a:r>
                    </a:p>
                  </a:txBody>
                  <a:tcPr/>
                </a:tc>
                <a:extLst>
                  <a:ext uri="{0D108BD9-81ED-4DB2-BD59-A6C34878D82A}">
                    <a16:rowId xmlns:a16="http://schemas.microsoft.com/office/drawing/2014/main" val="10005"/>
                  </a:ext>
                </a:extLst>
              </a:tr>
              <a:tr h="381000">
                <a:tc>
                  <a:txBody>
                    <a:bodyPr/>
                    <a:lstStyle/>
                    <a:p>
                      <a:pPr>
                        <a:buNone/>
                      </a:pPr>
                      <a:r>
                        <a:rPr lang="zh-CN" altLang="en-US"/>
                        <a:t>执行延迟</a:t>
                      </a:r>
                    </a:p>
                  </a:txBody>
                  <a:tcPr/>
                </a:tc>
                <a:tc>
                  <a:txBody>
                    <a:bodyPr/>
                    <a:lstStyle/>
                    <a:p>
                      <a:pPr>
                        <a:buNone/>
                      </a:pPr>
                      <a:r>
                        <a:rPr lang="zh-CN" altLang="en-US"/>
                        <a:t>高</a:t>
                      </a:r>
                    </a:p>
                  </a:txBody>
                  <a:tcPr/>
                </a:tc>
                <a:tc>
                  <a:txBody>
                    <a:bodyPr/>
                    <a:lstStyle/>
                    <a:p>
                      <a:pPr>
                        <a:buNone/>
                      </a:pPr>
                      <a:r>
                        <a:rPr lang="zh-CN" altLang="en-US"/>
                        <a:t>低</a:t>
                      </a:r>
                    </a:p>
                  </a:txBody>
                  <a:tcPr/>
                </a:tc>
                <a:extLst>
                  <a:ext uri="{0D108BD9-81ED-4DB2-BD59-A6C34878D82A}">
                    <a16:rowId xmlns:a16="http://schemas.microsoft.com/office/drawing/2014/main" val="10006"/>
                  </a:ext>
                </a:extLst>
              </a:tr>
              <a:tr h="381000">
                <a:tc>
                  <a:txBody>
                    <a:bodyPr/>
                    <a:lstStyle/>
                    <a:p>
                      <a:pPr>
                        <a:buNone/>
                      </a:pPr>
                      <a:r>
                        <a:rPr lang="zh-CN" altLang="en-US"/>
                        <a:t>可扩展性</a:t>
                      </a:r>
                    </a:p>
                  </a:txBody>
                  <a:tcPr/>
                </a:tc>
                <a:tc>
                  <a:txBody>
                    <a:bodyPr/>
                    <a:lstStyle/>
                    <a:p>
                      <a:pPr>
                        <a:buNone/>
                      </a:pPr>
                      <a:r>
                        <a:rPr lang="zh-CN" altLang="en-US"/>
                        <a:t>高</a:t>
                      </a:r>
                    </a:p>
                  </a:txBody>
                  <a:tcPr/>
                </a:tc>
                <a:tc>
                  <a:txBody>
                    <a:bodyPr/>
                    <a:lstStyle/>
                    <a:p>
                      <a:pPr>
                        <a:buNone/>
                      </a:pPr>
                      <a:r>
                        <a:rPr lang="zh-CN" altLang="en-US"/>
                        <a:t>低</a:t>
                      </a:r>
                    </a:p>
                  </a:txBody>
                  <a:tcPr/>
                </a:tc>
                <a:extLst>
                  <a:ext uri="{0D108BD9-81ED-4DB2-BD59-A6C34878D82A}">
                    <a16:rowId xmlns:a16="http://schemas.microsoft.com/office/drawing/2014/main" val="10007"/>
                  </a:ext>
                </a:extLst>
              </a:tr>
              <a:tr h="0">
                <a:tc>
                  <a:txBody>
                    <a:bodyPr/>
                    <a:lstStyle/>
                    <a:p>
                      <a:pPr>
                        <a:buNone/>
                      </a:pPr>
                      <a:r>
                        <a:rPr lang="zh-CN" altLang="en-US"/>
                        <a:t>数据规模</a:t>
                      </a:r>
                    </a:p>
                  </a:txBody>
                  <a:tcPr/>
                </a:tc>
                <a:tc>
                  <a:txBody>
                    <a:bodyPr/>
                    <a:lstStyle/>
                    <a:p>
                      <a:pPr>
                        <a:buNone/>
                      </a:pPr>
                      <a:r>
                        <a:rPr lang="zh-CN" altLang="en-US"/>
                        <a:t>大</a:t>
                      </a:r>
                    </a:p>
                  </a:txBody>
                  <a:tcPr/>
                </a:tc>
                <a:tc>
                  <a:txBody>
                    <a:bodyPr/>
                    <a:lstStyle/>
                    <a:p>
                      <a:pPr>
                        <a:buNone/>
                      </a:pPr>
                      <a:r>
                        <a:rPr lang="zh-CN" altLang="en-US" dirty="0"/>
                        <a:t>小</a:t>
                      </a:r>
                    </a:p>
                  </a:txBody>
                  <a:tcPr/>
                </a:tc>
                <a:extLst>
                  <a:ext uri="{0D108BD9-81ED-4DB2-BD59-A6C34878D82A}">
                    <a16:rowId xmlns:a16="http://schemas.microsoft.com/office/drawing/2014/main" val="10008"/>
                  </a:ext>
                </a:extLst>
              </a:tr>
            </a:tbl>
          </a:graphicData>
        </a:graphic>
      </p:graphicFrame>
      <p:sp>
        <p:nvSpPr>
          <p:cNvPr id="5" name="灯片编号占位符 4">
            <a:extLst>
              <a:ext uri="{FF2B5EF4-FFF2-40B4-BE49-F238E27FC236}">
                <a16:creationId xmlns:a16="http://schemas.microsoft.com/office/drawing/2014/main" id="{93D0203D-09C7-C346-91CE-5FC3238F3F28}"/>
              </a:ext>
            </a:extLst>
          </p:cNvPr>
          <p:cNvSpPr>
            <a:spLocks noGrp="1"/>
          </p:cNvSpPr>
          <p:nvPr>
            <p:ph type="sldNum" sz="quarter" idx="12"/>
          </p:nvPr>
        </p:nvSpPr>
        <p:spPr/>
        <p:txBody>
          <a:bodyPr/>
          <a:lstStyle/>
          <a:p>
            <a:fld id="{B13F0FA4-29F4-4B1D-A16B-0D7169EBD889}" type="slidenum">
              <a:rPr lang="en-US" smtClean="0"/>
              <a:t>74</a:t>
            </a:fld>
            <a:endParaRPr lang="en-US" dirty="0"/>
          </a:p>
        </p:txBody>
      </p:sp>
    </p:spTree>
    <p:extLst>
      <p:ext uri="{BB962C8B-B14F-4D97-AF65-F5344CB8AC3E}">
        <p14:creationId xmlns:p14="http://schemas.microsoft.com/office/powerpoint/2010/main" val="42418130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A2908-105A-4961-9CA2-59FA3B92AB5F}"/>
              </a:ext>
            </a:extLst>
          </p:cNvPr>
          <p:cNvSpPr>
            <a:spLocks noGrp="1"/>
          </p:cNvSpPr>
          <p:nvPr>
            <p:ph type="title"/>
          </p:nvPr>
        </p:nvSpPr>
        <p:spPr/>
        <p:txBody>
          <a:bodyPr/>
          <a:lstStyle/>
          <a:p>
            <a:r>
              <a:rPr lang="en-US" altLang="zh-CN" dirty="0"/>
              <a:t>Hive</a:t>
            </a:r>
            <a:r>
              <a:rPr lang="zh-CN" altLang="en-US" dirty="0"/>
              <a:t>实例分析</a:t>
            </a:r>
            <a:endParaRPr lang="en-US" dirty="0"/>
          </a:p>
        </p:txBody>
      </p:sp>
      <p:sp>
        <p:nvSpPr>
          <p:cNvPr id="3" name="Content Placeholder 2">
            <a:extLst>
              <a:ext uri="{FF2B5EF4-FFF2-40B4-BE49-F238E27FC236}">
                <a16:creationId xmlns:a16="http://schemas.microsoft.com/office/drawing/2014/main" id="{9608C627-79FC-48F1-9A7E-C7E6EA7A2DDF}"/>
              </a:ext>
            </a:extLst>
          </p:cNvPr>
          <p:cNvSpPr>
            <a:spLocks noGrp="1"/>
          </p:cNvSpPr>
          <p:nvPr>
            <p:ph idx="1"/>
          </p:nvPr>
        </p:nvSpPr>
        <p:spPr/>
        <p:txBody>
          <a:bodyPr/>
          <a:lstStyle/>
          <a:p>
            <a:r>
              <a:rPr lang="en-US" altLang="zh-CN" dirty="0"/>
              <a:t>Hive</a:t>
            </a:r>
            <a:r>
              <a:rPr lang="zh-CN" altLang="en-US" dirty="0"/>
              <a:t>系统架构</a:t>
            </a:r>
            <a:endParaRPr lang="en-US" altLang="zh-CN" dirty="0"/>
          </a:p>
          <a:p>
            <a:pPr lvl="1"/>
            <a:r>
              <a:rPr lang="en-US" altLang="zh-CN" dirty="0"/>
              <a:t>Hive</a:t>
            </a:r>
            <a:r>
              <a:rPr lang="zh-CN" altLang="en-US" dirty="0"/>
              <a:t>是典型的客户端</a:t>
            </a:r>
            <a:r>
              <a:rPr lang="en-US" altLang="zh-CN" dirty="0"/>
              <a:t>/</a:t>
            </a:r>
            <a:r>
              <a:rPr lang="zh-CN" altLang="en-US" dirty="0"/>
              <a:t>服务器架构</a:t>
            </a:r>
            <a:endParaRPr lang="en-US" dirty="0"/>
          </a:p>
        </p:txBody>
      </p:sp>
      <p:cxnSp>
        <p:nvCxnSpPr>
          <p:cNvPr id="6" name="直接连接符 5">
            <a:extLst>
              <a:ext uri="{FF2B5EF4-FFF2-40B4-BE49-F238E27FC236}">
                <a16:creationId xmlns:a16="http://schemas.microsoft.com/office/drawing/2014/main" id="{6C510D6F-C2F2-4C02-B0AC-72395A4F85FC}"/>
              </a:ext>
            </a:extLst>
          </p:cNvPr>
          <p:cNvCxnSpPr/>
          <p:nvPr/>
        </p:nvCxnSpPr>
        <p:spPr>
          <a:xfrm>
            <a:off x="262890" y="6721475"/>
            <a:ext cx="11507470" cy="0"/>
          </a:xfrm>
          <a:prstGeom prst="line">
            <a:avLst/>
          </a:prstGeom>
        </p:spPr>
        <p:style>
          <a:lnRef idx="3">
            <a:schemeClr val="dk1"/>
          </a:lnRef>
          <a:fillRef idx="0">
            <a:schemeClr val="dk1"/>
          </a:fillRef>
          <a:effectRef idx="2">
            <a:schemeClr val="dk1"/>
          </a:effectRef>
          <a:fontRef idx="minor">
            <a:schemeClr val="tx1"/>
          </a:fontRef>
        </p:style>
      </p:cxnSp>
      <p:grpSp>
        <p:nvGrpSpPr>
          <p:cNvPr id="8" name="组合 7">
            <a:extLst>
              <a:ext uri="{FF2B5EF4-FFF2-40B4-BE49-F238E27FC236}">
                <a16:creationId xmlns:a16="http://schemas.microsoft.com/office/drawing/2014/main" id="{18A2140E-EA51-4747-920E-851BB6DE0654}"/>
              </a:ext>
            </a:extLst>
          </p:cNvPr>
          <p:cNvGrpSpPr/>
          <p:nvPr/>
        </p:nvGrpSpPr>
        <p:grpSpPr>
          <a:xfrm>
            <a:off x="2242820" y="2705100"/>
            <a:ext cx="2568575" cy="3063240"/>
            <a:chOff x="2294" y="3587"/>
            <a:chExt cx="4045" cy="4824"/>
          </a:xfrm>
        </p:grpSpPr>
        <p:sp>
          <p:nvSpPr>
            <p:cNvPr id="10" name="矩形 9">
              <a:extLst>
                <a:ext uri="{FF2B5EF4-FFF2-40B4-BE49-F238E27FC236}">
                  <a16:creationId xmlns:a16="http://schemas.microsoft.com/office/drawing/2014/main" id="{4BAC0CF7-7F1D-46FB-BBB0-CC8C67EEDF07}"/>
                </a:ext>
              </a:extLst>
            </p:cNvPr>
            <p:cNvSpPr/>
            <p:nvPr/>
          </p:nvSpPr>
          <p:spPr>
            <a:xfrm>
              <a:off x="2294" y="3587"/>
              <a:ext cx="4045" cy="4824"/>
            </a:xfrm>
            <a:prstGeom prst="rect">
              <a:avLst/>
            </a:prstGeom>
            <a:solidFill>
              <a:srgbClr val="BBE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charset="0"/>
                <a:buChar char="p"/>
              </a:pPr>
              <a:endParaRPr lang="zh-CN" altLang="en-US"/>
            </a:p>
          </p:txBody>
        </p:sp>
        <p:sp>
          <p:nvSpPr>
            <p:cNvPr id="11" name="文本框 10">
              <a:extLst>
                <a:ext uri="{FF2B5EF4-FFF2-40B4-BE49-F238E27FC236}">
                  <a16:creationId xmlns:a16="http://schemas.microsoft.com/office/drawing/2014/main" id="{B4AB853A-806F-4998-813B-70ABE3974FD2}"/>
                </a:ext>
              </a:extLst>
            </p:cNvPr>
            <p:cNvSpPr txBox="1"/>
            <p:nvPr/>
          </p:nvSpPr>
          <p:spPr>
            <a:xfrm>
              <a:off x="2489" y="3801"/>
              <a:ext cx="3851" cy="4070"/>
            </a:xfrm>
            <a:prstGeom prst="rect">
              <a:avLst/>
            </a:prstGeom>
            <a:noFill/>
          </p:spPr>
          <p:txBody>
            <a:bodyPr wrap="square" rtlCol="0">
              <a:spAutoFit/>
            </a:bodyPr>
            <a:lstStyle/>
            <a:p>
              <a:pPr marL="285750" indent="-285750">
                <a:buFont typeface="Wingdings" panose="05000000000000000000" charset="0"/>
                <a:buChar char="p"/>
              </a:pPr>
              <a:r>
                <a:rPr lang="zh-CN" altLang="en-US"/>
                <a:t>服务端组件</a:t>
              </a:r>
            </a:p>
            <a:p>
              <a:pPr marL="742950" lvl="1" indent="-285750">
                <a:buFont typeface="Wingdings" panose="05000000000000000000" charset="0"/>
                <a:buChar char="Ø"/>
              </a:pPr>
              <a:r>
                <a:rPr lang="en-US" altLang="zh-CN"/>
                <a:t>Drive</a:t>
              </a:r>
              <a:r>
                <a:rPr lang="zh-CN" altLang="en-US"/>
                <a:t>组件</a:t>
              </a:r>
            </a:p>
            <a:p>
              <a:pPr marL="742950" lvl="1" indent="-285750">
                <a:buFont typeface="Wingdings" panose="05000000000000000000" charset="0"/>
                <a:buChar char="Ø"/>
              </a:pPr>
              <a:r>
                <a:rPr lang="en-US" altLang="zh-CN"/>
                <a:t>Metastore</a:t>
              </a:r>
              <a:r>
                <a:rPr lang="zh-CN" altLang="en-US"/>
                <a:t>组件</a:t>
              </a:r>
            </a:p>
            <a:p>
              <a:pPr marL="742950" lvl="1" indent="-285750">
                <a:buFont typeface="Wingdings" panose="05000000000000000000" charset="0"/>
                <a:buChar char="Ø"/>
              </a:pPr>
              <a:r>
                <a:rPr lang="en-US" altLang="zh-CN"/>
                <a:t>Thrift</a:t>
              </a:r>
              <a:r>
                <a:rPr lang="zh-CN" altLang="en-US"/>
                <a:t>服务</a:t>
              </a:r>
            </a:p>
            <a:p>
              <a:pPr marL="285750" indent="-285750">
                <a:buFont typeface="Wingdings" panose="05000000000000000000" charset="0"/>
                <a:buChar char="p"/>
              </a:pPr>
              <a:r>
                <a:rPr lang="zh-CN" altLang="en-US"/>
                <a:t>客户端组件</a:t>
              </a:r>
            </a:p>
            <a:p>
              <a:pPr marL="742950" lvl="1" indent="-285750">
                <a:buFont typeface="Wingdings" panose="05000000000000000000" charset="0"/>
                <a:buChar char="Ø"/>
              </a:pPr>
              <a:r>
                <a:rPr lang="en-US" altLang="zh-CN"/>
                <a:t>CLI</a:t>
              </a:r>
            </a:p>
            <a:p>
              <a:pPr marL="742950" lvl="1" indent="-285750">
                <a:buFont typeface="Wingdings" panose="05000000000000000000" charset="0"/>
                <a:buChar char="Ø"/>
              </a:pPr>
              <a:r>
                <a:rPr lang="en-US" altLang="zh-CN"/>
                <a:t>Thrift</a:t>
              </a:r>
              <a:r>
                <a:rPr lang="zh-CN" altLang="en-US"/>
                <a:t>客户端</a:t>
              </a:r>
            </a:p>
            <a:p>
              <a:pPr marL="742950" lvl="1" indent="-285750">
                <a:buFont typeface="Wingdings" panose="05000000000000000000" charset="0"/>
                <a:buChar char="Ø"/>
              </a:pPr>
              <a:r>
                <a:rPr lang="en-US" altLang="zh-CN"/>
                <a:t>WEB GUI</a:t>
              </a:r>
              <a:endParaRPr lang="zh-CN" altLang="en-US"/>
            </a:p>
            <a:p>
              <a:pPr indent="0">
                <a:buFont typeface="Wingdings" panose="05000000000000000000" charset="0"/>
                <a:buNone/>
              </a:pPr>
              <a:endParaRPr lang="zh-CN" altLang="en-US"/>
            </a:p>
          </p:txBody>
        </p:sp>
      </p:grpSp>
      <p:grpSp>
        <p:nvGrpSpPr>
          <p:cNvPr id="12" name="组合 11">
            <a:extLst>
              <a:ext uri="{FF2B5EF4-FFF2-40B4-BE49-F238E27FC236}">
                <a16:creationId xmlns:a16="http://schemas.microsoft.com/office/drawing/2014/main" id="{395C1CCE-B698-45E2-BBBE-68145DE0F161}"/>
              </a:ext>
            </a:extLst>
          </p:cNvPr>
          <p:cNvGrpSpPr/>
          <p:nvPr/>
        </p:nvGrpSpPr>
        <p:grpSpPr>
          <a:xfrm>
            <a:off x="5548630" y="2392680"/>
            <a:ext cx="5246370" cy="3846830"/>
            <a:chOff x="8738" y="3768"/>
            <a:chExt cx="8262" cy="6058"/>
          </a:xfrm>
        </p:grpSpPr>
        <p:grpSp>
          <p:nvGrpSpPr>
            <p:cNvPr id="13" name="组合 12">
              <a:extLst>
                <a:ext uri="{FF2B5EF4-FFF2-40B4-BE49-F238E27FC236}">
                  <a16:creationId xmlns:a16="http://schemas.microsoft.com/office/drawing/2014/main" id="{929CD52B-6C59-470F-BAB5-1FD94C56F6AE}"/>
                </a:ext>
              </a:extLst>
            </p:cNvPr>
            <p:cNvGrpSpPr/>
            <p:nvPr/>
          </p:nvGrpSpPr>
          <p:grpSpPr>
            <a:xfrm>
              <a:off x="9071" y="3871"/>
              <a:ext cx="7498" cy="5602"/>
              <a:chOff x="10218" y="3485"/>
              <a:chExt cx="7498" cy="5602"/>
            </a:xfrm>
          </p:grpSpPr>
          <p:sp>
            <p:nvSpPr>
              <p:cNvPr id="15" name="矩形 14">
                <a:extLst>
                  <a:ext uri="{FF2B5EF4-FFF2-40B4-BE49-F238E27FC236}">
                    <a16:creationId xmlns:a16="http://schemas.microsoft.com/office/drawing/2014/main" id="{935001FF-483D-44BB-9A7A-B7FEBBC6E89D}"/>
                  </a:ext>
                </a:extLst>
              </p:cNvPr>
              <p:cNvSpPr/>
              <p:nvPr/>
            </p:nvSpPr>
            <p:spPr>
              <a:xfrm>
                <a:off x="12920" y="7503"/>
                <a:ext cx="2154" cy="4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1400">
                    <a:solidFill>
                      <a:schemeClr val="tx1"/>
                    </a:solidFill>
                  </a:rPr>
                  <a:t>Map Reduce</a:t>
                </a:r>
              </a:p>
            </p:txBody>
          </p:sp>
          <p:grpSp>
            <p:nvGrpSpPr>
              <p:cNvPr id="16" name="组合 15">
                <a:extLst>
                  <a:ext uri="{FF2B5EF4-FFF2-40B4-BE49-F238E27FC236}">
                    <a16:creationId xmlns:a16="http://schemas.microsoft.com/office/drawing/2014/main" id="{B28BB3D3-A240-4DC0-BF25-CCB9F35D7FFD}"/>
                  </a:ext>
                </a:extLst>
              </p:cNvPr>
              <p:cNvGrpSpPr/>
              <p:nvPr/>
            </p:nvGrpSpPr>
            <p:grpSpPr>
              <a:xfrm>
                <a:off x="10218" y="3587"/>
                <a:ext cx="1184" cy="5500"/>
                <a:chOff x="12044" y="3587"/>
                <a:chExt cx="1184" cy="5500"/>
              </a:xfrm>
            </p:grpSpPr>
            <p:sp>
              <p:nvSpPr>
                <p:cNvPr id="27" name="圆角矩形 27">
                  <a:extLst>
                    <a:ext uri="{FF2B5EF4-FFF2-40B4-BE49-F238E27FC236}">
                      <a16:creationId xmlns:a16="http://schemas.microsoft.com/office/drawing/2014/main" id="{5BF3D653-5312-4AD9-ADB4-7D2A033EF4B1}"/>
                    </a:ext>
                  </a:extLst>
                </p:cNvPr>
                <p:cNvSpPr/>
                <p:nvPr/>
              </p:nvSpPr>
              <p:spPr>
                <a:xfrm>
                  <a:off x="12044" y="3587"/>
                  <a:ext cx="1184" cy="55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D5A0A947-8B51-426F-94D8-6115D438AAE7}"/>
                    </a:ext>
                  </a:extLst>
                </p:cNvPr>
                <p:cNvSpPr txBox="1"/>
                <p:nvPr/>
              </p:nvSpPr>
              <p:spPr>
                <a:xfrm>
                  <a:off x="12345" y="3736"/>
                  <a:ext cx="521" cy="1307"/>
                </a:xfrm>
                <a:prstGeom prst="rect">
                  <a:avLst/>
                </a:prstGeom>
                <a:noFill/>
              </p:spPr>
              <p:txBody>
                <a:bodyPr wrap="square" rtlCol="0">
                  <a:spAutoFit/>
                </a:bodyPr>
                <a:lstStyle/>
                <a:p>
                  <a:r>
                    <a:rPr lang="zh-CN" altLang="en-US" sz="1200"/>
                    <a:t>用户接口</a:t>
                  </a:r>
                </a:p>
              </p:txBody>
            </p:sp>
            <p:grpSp>
              <p:nvGrpSpPr>
                <p:cNvPr id="29" name="组合 28">
                  <a:extLst>
                    <a:ext uri="{FF2B5EF4-FFF2-40B4-BE49-F238E27FC236}">
                      <a16:creationId xmlns:a16="http://schemas.microsoft.com/office/drawing/2014/main" id="{CCEE2904-A964-4CB8-A6BD-FD6275382FD4}"/>
                    </a:ext>
                  </a:extLst>
                </p:cNvPr>
                <p:cNvGrpSpPr/>
                <p:nvPr/>
              </p:nvGrpSpPr>
              <p:grpSpPr>
                <a:xfrm>
                  <a:off x="12257" y="5073"/>
                  <a:ext cx="762" cy="1034"/>
                  <a:chOff x="12225" y="5073"/>
                  <a:chExt cx="762" cy="1034"/>
                </a:xfrm>
              </p:grpSpPr>
              <p:sp>
                <p:nvSpPr>
                  <p:cNvPr id="36" name="圆角矩形 29">
                    <a:extLst>
                      <a:ext uri="{FF2B5EF4-FFF2-40B4-BE49-F238E27FC236}">
                        <a16:creationId xmlns:a16="http://schemas.microsoft.com/office/drawing/2014/main" id="{97A68703-F188-49F9-A4EE-A8A8EE266177}"/>
                      </a:ext>
                    </a:extLst>
                  </p:cNvPr>
                  <p:cNvSpPr/>
                  <p:nvPr/>
                </p:nvSpPr>
                <p:spPr>
                  <a:xfrm>
                    <a:off x="12256" y="5073"/>
                    <a:ext cx="700" cy="103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273823BB-A7B1-4A23-B161-D6A8A487729B}"/>
                      </a:ext>
                    </a:extLst>
                  </p:cNvPr>
                  <p:cNvSpPr txBox="1"/>
                  <p:nvPr/>
                </p:nvSpPr>
                <p:spPr>
                  <a:xfrm>
                    <a:off x="12225" y="5073"/>
                    <a:ext cx="762" cy="1016"/>
                  </a:xfrm>
                  <a:prstGeom prst="rect">
                    <a:avLst/>
                  </a:prstGeom>
                  <a:noFill/>
                </p:spPr>
                <p:txBody>
                  <a:bodyPr wrap="square" rtlCol="0">
                    <a:spAutoFit/>
                  </a:bodyPr>
                  <a:lstStyle/>
                  <a:p>
                    <a:pPr algn="ctr"/>
                    <a:r>
                      <a:rPr lang="en-US" altLang="zh-CN" sz="1200"/>
                      <a:t>Web</a:t>
                    </a:r>
                    <a:r>
                      <a:rPr lang="zh-CN" altLang="en-US" sz="1200"/>
                      <a:t>界面</a:t>
                    </a:r>
                  </a:p>
                </p:txBody>
              </p:sp>
            </p:grpSp>
            <p:grpSp>
              <p:nvGrpSpPr>
                <p:cNvPr id="30" name="组合 29">
                  <a:extLst>
                    <a:ext uri="{FF2B5EF4-FFF2-40B4-BE49-F238E27FC236}">
                      <a16:creationId xmlns:a16="http://schemas.microsoft.com/office/drawing/2014/main" id="{A720D845-4678-42A9-AB25-24EF9F1EBC5D}"/>
                    </a:ext>
                  </a:extLst>
                </p:cNvPr>
                <p:cNvGrpSpPr/>
                <p:nvPr/>
              </p:nvGrpSpPr>
              <p:grpSpPr>
                <a:xfrm>
                  <a:off x="12153" y="6328"/>
                  <a:ext cx="971" cy="1034"/>
                  <a:chOff x="12105" y="5073"/>
                  <a:chExt cx="971" cy="1034"/>
                </a:xfrm>
              </p:grpSpPr>
              <p:sp>
                <p:nvSpPr>
                  <p:cNvPr id="34" name="圆角矩形 33">
                    <a:extLst>
                      <a:ext uri="{FF2B5EF4-FFF2-40B4-BE49-F238E27FC236}">
                        <a16:creationId xmlns:a16="http://schemas.microsoft.com/office/drawing/2014/main" id="{4B9E7D61-A266-4573-8F4E-892290BE67D5}"/>
                      </a:ext>
                    </a:extLst>
                  </p:cNvPr>
                  <p:cNvSpPr/>
                  <p:nvPr/>
                </p:nvSpPr>
                <p:spPr>
                  <a:xfrm>
                    <a:off x="12256" y="5073"/>
                    <a:ext cx="700" cy="103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9E771D99-62DB-4D02-BA69-683194E94ED3}"/>
                      </a:ext>
                    </a:extLst>
                  </p:cNvPr>
                  <p:cNvSpPr txBox="1"/>
                  <p:nvPr/>
                </p:nvSpPr>
                <p:spPr>
                  <a:xfrm>
                    <a:off x="12105" y="5208"/>
                    <a:ext cx="971" cy="725"/>
                  </a:xfrm>
                  <a:prstGeom prst="rect">
                    <a:avLst/>
                  </a:prstGeom>
                  <a:noFill/>
                </p:spPr>
                <p:txBody>
                  <a:bodyPr wrap="square" rtlCol="0">
                    <a:spAutoFit/>
                  </a:bodyPr>
                  <a:lstStyle/>
                  <a:p>
                    <a:pPr algn="ctr"/>
                    <a:r>
                      <a:rPr lang="en-US" sz="1200"/>
                      <a:t>JDBC/Thrift</a:t>
                    </a:r>
                  </a:p>
                </p:txBody>
              </p:sp>
            </p:grpSp>
            <p:grpSp>
              <p:nvGrpSpPr>
                <p:cNvPr id="31" name="组合 30">
                  <a:extLst>
                    <a:ext uri="{FF2B5EF4-FFF2-40B4-BE49-F238E27FC236}">
                      <a16:creationId xmlns:a16="http://schemas.microsoft.com/office/drawing/2014/main" id="{D7F5C2FE-8256-4AA5-8FD7-677F870DE73D}"/>
                    </a:ext>
                  </a:extLst>
                </p:cNvPr>
                <p:cNvGrpSpPr/>
                <p:nvPr/>
              </p:nvGrpSpPr>
              <p:grpSpPr>
                <a:xfrm>
                  <a:off x="12257" y="7583"/>
                  <a:ext cx="762" cy="1307"/>
                  <a:chOff x="12225" y="5049"/>
                  <a:chExt cx="762" cy="1083"/>
                </a:xfrm>
              </p:grpSpPr>
              <p:sp>
                <p:nvSpPr>
                  <p:cNvPr id="32" name="圆角矩形 36">
                    <a:extLst>
                      <a:ext uri="{FF2B5EF4-FFF2-40B4-BE49-F238E27FC236}">
                        <a16:creationId xmlns:a16="http://schemas.microsoft.com/office/drawing/2014/main" id="{6DEB940C-2A0D-4F14-8502-FE285EB0CDA0}"/>
                      </a:ext>
                    </a:extLst>
                  </p:cNvPr>
                  <p:cNvSpPr/>
                  <p:nvPr/>
                </p:nvSpPr>
                <p:spPr>
                  <a:xfrm>
                    <a:off x="12256" y="5073"/>
                    <a:ext cx="700" cy="103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8D68DCE8-0126-4D42-A021-F3508AEFFBE8}"/>
                      </a:ext>
                    </a:extLst>
                  </p:cNvPr>
                  <p:cNvSpPr txBox="1"/>
                  <p:nvPr/>
                </p:nvSpPr>
                <p:spPr>
                  <a:xfrm>
                    <a:off x="12225" y="5049"/>
                    <a:ext cx="762" cy="1083"/>
                  </a:xfrm>
                  <a:prstGeom prst="rect">
                    <a:avLst/>
                  </a:prstGeom>
                  <a:noFill/>
                </p:spPr>
                <p:txBody>
                  <a:bodyPr wrap="square" rtlCol="0">
                    <a:spAutoFit/>
                  </a:bodyPr>
                  <a:lstStyle/>
                  <a:p>
                    <a:pPr algn="ctr"/>
                    <a:r>
                      <a:rPr lang="en-US" altLang="zh-CN" sz="1200"/>
                      <a:t>Hive</a:t>
                    </a:r>
                    <a:r>
                      <a:rPr lang="zh-CN" altLang="en-US" sz="1200"/>
                      <a:t>命令行</a:t>
                    </a:r>
                  </a:p>
                </p:txBody>
              </p:sp>
            </p:grpSp>
          </p:grpSp>
          <p:sp>
            <p:nvSpPr>
              <p:cNvPr id="17" name="椭圆 16">
                <a:extLst>
                  <a:ext uri="{FF2B5EF4-FFF2-40B4-BE49-F238E27FC236}">
                    <a16:creationId xmlns:a16="http://schemas.microsoft.com/office/drawing/2014/main" id="{9B9FE0CC-CFC6-4DCB-846A-58D8A3D9B2DF}"/>
                  </a:ext>
                </a:extLst>
              </p:cNvPr>
              <p:cNvSpPr/>
              <p:nvPr/>
            </p:nvSpPr>
            <p:spPr>
              <a:xfrm>
                <a:off x="12998" y="4410"/>
                <a:ext cx="1998" cy="913"/>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元数据</a:t>
                </a:r>
              </a:p>
            </p:txBody>
          </p:sp>
          <p:sp>
            <p:nvSpPr>
              <p:cNvPr id="18" name="圆角矩形 40">
                <a:extLst>
                  <a:ext uri="{FF2B5EF4-FFF2-40B4-BE49-F238E27FC236}">
                    <a16:creationId xmlns:a16="http://schemas.microsoft.com/office/drawing/2014/main" id="{7FC91228-0831-4AF3-92CD-CBCA7821B96B}"/>
                  </a:ext>
                </a:extLst>
              </p:cNvPr>
              <p:cNvSpPr/>
              <p:nvPr/>
            </p:nvSpPr>
            <p:spPr>
              <a:xfrm>
                <a:off x="12905" y="6463"/>
                <a:ext cx="2178" cy="535"/>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Hive QL</a:t>
                </a:r>
                <a:r>
                  <a:rPr lang="zh-CN" altLang="en-US" sz="1200">
                    <a:solidFill>
                      <a:schemeClr val="tx1"/>
                    </a:solidFill>
                  </a:rPr>
                  <a:t>处理引擎</a:t>
                </a:r>
              </a:p>
            </p:txBody>
          </p:sp>
          <p:sp>
            <p:nvSpPr>
              <p:cNvPr id="19" name="圆角矩形 41">
                <a:extLst>
                  <a:ext uri="{FF2B5EF4-FFF2-40B4-BE49-F238E27FC236}">
                    <a16:creationId xmlns:a16="http://schemas.microsoft.com/office/drawing/2014/main" id="{A3AD978E-0A92-4B4E-AA34-23AD98EA336F}"/>
                  </a:ext>
                </a:extLst>
              </p:cNvPr>
              <p:cNvSpPr/>
              <p:nvPr/>
            </p:nvSpPr>
            <p:spPr>
              <a:xfrm>
                <a:off x="12905" y="6998"/>
                <a:ext cx="2178" cy="535"/>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执行引擎</a:t>
                </a:r>
              </a:p>
            </p:txBody>
          </p:sp>
          <p:sp>
            <p:nvSpPr>
              <p:cNvPr id="20" name="圆角矩形 43">
                <a:extLst>
                  <a:ext uri="{FF2B5EF4-FFF2-40B4-BE49-F238E27FC236}">
                    <a16:creationId xmlns:a16="http://schemas.microsoft.com/office/drawing/2014/main" id="{53F5FCD1-28E7-43FA-8D56-B6981255B6A6}"/>
                  </a:ext>
                </a:extLst>
              </p:cNvPr>
              <p:cNvSpPr/>
              <p:nvPr/>
            </p:nvSpPr>
            <p:spPr>
              <a:xfrm>
                <a:off x="16532" y="3485"/>
                <a:ext cx="1184" cy="55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HDFS</a:t>
                </a:r>
              </a:p>
            </p:txBody>
          </p:sp>
          <p:sp>
            <p:nvSpPr>
              <p:cNvPr id="21" name="左右箭头 44">
                <a:extLst>
                  <a:ext uri="{FF2B5EF4-FFF2-40B4-BE49-F238E27FC236}">
                    <a16:creationId xmlns:a16="http://schemas.microsoft.com/office/drawing/2014/main" id="{B0585004-B8E9-4572-BF2F-EEAD32C4BA89}"/>
                  </a:ext>
                </a:extLst>
              </p:cNvPr>
              <p:cNvSpPr/>
              <p:nvPr/>
            </p:nvSpPr>
            <p:spPr>
              <a:xfrm>
                <a:off x="11596" y="4761"/>
                <a:ext cx="1207" cy="211"/>
              </a:xfrm>
              <a:prstGeom prst="lef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左右箭头 45">
                <a:extLst>
                  <a:ext uri="{FF2B5EF4-FFF2-40B4-BE49-F238E27FC236}">
                    <a16:creationId xmlns:a16="http://schemas.microsoft.com/office/drawing/2014/main" id="{C5077C2C-E696-469C-8393-BD03BB477754}"/>
                  </a:ext>
                </a:extLst>
              </p:cNvPr>
              <p:cNvSpPr/>
              <p:nvPr/>
            </p:nvSpPr>
            <p:spPr>
              <a:xfrm>
                <a:off x="11596" y="6625"/>
                <a:ext cx="1207" cy="211"/>
              </a:xfrm>
              <a:prstGeom prst="lef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上下箭头 46">
                <a:extLst>
                  <a:ext uri="{FF2B5EF4-FFF2-40B4-BE49-F238E27FC236}">
                    <a16:creationId xmlns:a16="http://schemas.microsoft.com/office/drawing/2014/main" id="{13049511-A674-49A9-BC7E-DEFE43CED0F1}"/>
                  </a:ext>
                </a:extLst>
              </p:cNvPr>
              <p:cNvSpPr/>
              <p:nvPr/>
            </p:nvSpPr>
            <p:spPr>
              <a:xfrm>
                <a:off x="13889" y="5386"/>
                <a:ext cx="210" cy="1020"/>
              </a:xfrm>
              <a:prstGeom prst="upDown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6A3DE5ED-0787-4DC4-BC44-E3D582E73F9E}"/>
                  </a:ext>
                </a:extLst>
              </p:cNvPr>
              <p:cNvGrpSpPr/>
              <p:nvPr/>
            </p:nvGrpSpPr>
            <p:grpSpPr>
              <a:xfrm>
                <a:off x="15083" y="4835"/>
                <a:ext cx="754" cy="2961"/>
                <a:chOff x="15174" y="5185"/>
                <a:chExt cx="754" cy="2961"/>
              </a:xfrm>
              <a:solidFill>
                <a:schemeClr val="accent1">
                  <a:lumMod val="20000"/>
                  <a:lumOff val="80000"/>
                </a:schemeClr>
              </a:solidFill>
            </p:grpSpPr>
            <p:sp>
              <p:nvSpPr>
                <p:cNvPr id="25" name="直角上箭头 48">
                  <a:extLst>
                    <a:ext uri="{FF2B5EF4-FFF2-40B4-BE49-F238E27FC236}">
                      <a16:creationId xmlns:a16="http://schemas.microsoft.com/office/drawing/2014/main" id="{0110F725-6669-4AA6-B615-055323C89C49}"/>
                    </a:ext>
                  </a:extLst>
                </p:cNvPr>
                <p:cNvSpPr/>
                <p:nvPr/>
              </p:nvSpPr>
              <p:spPr>
                <a:xfrm rot="16200000">
                  <a:off x="14125" y="6234"/>
                  <a:ext cx="2852" cy="755"/>
                </a:xfrm>
                <a:prstGeom prst="bentUpArrow">
                  <a:avLst>
                    <a:gd name="adj1" fmla="val 14635"/>
                    <a:gd name="adj2" fmla="val 13079"/>
                    <a:gd name="adj3" fmla="val 23245"/>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左箭头 49">
                  <a:extLst>
                    <a:ext uri="{FF2B5EF4-FFF2-40B4-BE49-F238E27FC236}">
                      <a16:creationId xmlns:a16="http://schemas.microsoft.com/office/drawing/2014/main" id="{5E5D9C23-0701-4864-8F5B-4ABD85D7F276}"/>
                    </a:ext>
                  </a:extLst>
                </p:cNvPr>
                <p:cNvSpPr/>
                <p:nvPr/>
              </p:nvSpPr>
              <p:spPr>
                <a:xfrm>
                  <a:off x="15319" y="7920"/>
                  <a:ext cx="604" cy="227"/>
                </a:xfrm>
                <a:prstGeom prst="leftArrow">
                  <a:avLst>
                    <a:gd name="adj1" fmla="val 50000"/>
                    <a:gd name="adj2" fmla="val 50000"/>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4" name="矩形 13">
              <a:extLst>
                <a:ext uri="{FF2B5EF4-FFF2-40B4-BE49-F238E27FC236}">
                  <a16:creationId xmlns:a16="http://schemas.microsoft.com/office/drawing/2014/main" id="{FBD90149-5751-4774-A0F4-2363F026CF7E}"/>
                </a:ext>
              </a:extLst>
            </p:cNvPr>
            <p:cNvSpPr/>
            <p:nvPr/>
          </p:nvSpPr>
          <p:spPr>
            <a:xfrm>
              <a:off x="8738" y="3768"/>
              <a:ext cx="8263" cy="60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灯片编号占位符 3">
            <a:extLst>
              <a:ext uri="{FF2B5EF4-FFF2-40B4-BE49-F238E27FC236}">
                <a16:creationId xmlns:a16="http://schemas.microsoft.com/office/drawing/2014/main" id="{C4F1D122-36E6-FD41-A014-717034011BFB}"/>
              </a:ext>
            </a:extLst>
          </p:cNvPr>
          <p:cNvSpPr>
            <a:spLocks noGrp="1"/>
          </p:cNvSpPr>
          <p:nvPr>
            <p:ph type="sldNum" sz="quarter" idx="12"/>
          </p:nvPr>
        </p:nvSpPr>
        <p:spPr/>
        <p:txBody>
          <a:bodyPr/>
          <a:lstStyle/>
          <a:p>
            <a:fld id="{B13F0FA4-29F4-4B1D-A16B-0D7169EBD889}" type="slidenum">
              <a:rPr lang="en-US" smtClean="0"/>
              <a:t>75</a:t>
            </a:fld>
            <a:endParaRPr lang="en-US" dirty="0"/>
          </a:p>
        </p:txBody>
      </p:sp>
    </p:spTree>
    <p:extLst>
      <p:ext uri="{BB962C8B-B14F-4D97-AF65-F5344CB8AC3E}">
        <p14:creationId xmlns:p14="http://schemas.microsoft.com/office/powerpoint/2010/main" val="16354449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A2908-105A-4961-9CA2-59FA3B92AB5F}"/>
              </a:ext>
            </a:extLst>
          </p:cNvPr>
          <p:cNvSpPr>
            <a:spLocks noGrp="1"/>
          </p:cNvSpPr>
          <p:nvPr>
            <p:ph type="title"/>
          </p:nvPr>
        </p:nvSpPr>
        <p:spPr/>
        <p:txBody>
          <a:bodyPr/>
          <a:lstStyle/>
          <a:p>
            <a:r>
              <a:rPr lang="en-US" altLang="zh-CN" dirty="0"/>
              <a:t>Hive</a:t>
            </a:r>
            <a:r>
              <a:rPr lang="zh-CN" altLang="en-US" dirty="0"/>
              <a:t>实例分析</a:t>
            </a:r>
            <a:endParaRPr lang="en-US" dirty="0"/>
          </a:p>
        </p:txBody>
      </p:sp>
      <p:sp>
        <p:nvSpPr>
          <p:cNvPr id="3" name="Content Placeholder 2">
            <a:extLst>
              <a:ext uri="{FF2B5EF4-FFF2-40B4-BE49-F238E27FC236}">
                <a16:creationId xmlns:a16="http://schemas.microsoft.com/office/drawing/2014/main" id="{9608C627-79FC-48F1-9A7E-C7E6EA7A2DDF}"/>
              </a:ext>
            </a:extLst>
          </p:cNvPr>
          <p:cNvSpPr>
            <a:spLocks noGrp="1"/>
          </p:cNvSpPr>
          <p:nvPr>
            <p:ph idx="1"/>
          </p:nvPr>
        </p:nvSpPr>
        <p:spPr>
          <a:xfrm>
            <a:off x="680483" y="1160756"/>
            <a:ext cx="10930269" cy="2376923"/>
          </a:xfrm>
        </p:spPr>
        <p:txBody>
          <a:bodyPr/>
          <a:lstStyle/>
          <a:p>
            <a:r>
              <a:rPr lang="en-US" altLang="zh-CN" dirty="0"/>
              <a:t>Hive</a:t>
            </a:r>
            <a:r>
              <a:rPr lang="zh-CN" altLang="en-US" dirty="0"/>
              <a:t>工作流程</a:t>
            </a:r>
            <a:endParaRPr lang="en-US" altLang="zh-CN" dirty="0"/>
          </a:p>
          <a:p>
            <a:pPr marL="914400" lvl="1" indent="-457200">
              <a:buFont typeface="+mj-ea"/>
              <a:buAutoNum type="circleNumDbPlain"/>
            </a:pPr>
            <a:r>
              <a:rPr lang="zh-CN" altLang="en-US" dirty="0"/>
              <a:t>用户通过用户接口连接</a:t>
            </a:r>
            <a:r>
              <a:rPr lang="en-US" altLang="zh-CN" dirty="0"/>
              <a:t>Hive</a:t>
            </a:r>
            <a:r>
              <a:rPr lang="zh-CN" altLang="en-US" dirty="0"/>
              <a:t>，发布</a:t>
            </a:r>
            <a:r>
              <a:rPr lang="en-US" altLang="zh-CN" dirty="0"/>
              <a:t>Hive SQL</a:t>
            </a:r>
          </a:p>
          <a:p>
            <a:pPr marL="914400" lvl="1" indent="-457200">
              <a:buFont typeface="+mj-ea"/>
              <a:buAutoNum type="circleNumDbPlain"/>
            </a:pPr>
            <a:r>
              <a:rPr lang="en-US" altLang="zh-CN" dirty="0"/>
              <a:t>Hive</a:t>
            </a:r>
            <a:r>
              <a:rPr lang="zh-CN" altLang="en-US" dirty="0"/>
              <a:t>解析查询并定制查询计划</a:t>
            </a:r>
          </a:p>
          <a:p>
            <a:pPr marL="914400" lvl="1" indent="-457200">
              <a:buFont typeface="+mj-ea"/>
              <a:buAutoNum type="circleNumDbPlain"/>
            </a:pPr>
            <a:r>
              <a:rPr lang="en-US" altLang="zh-CN" dirty="0"/>
              <a:t>Hive</a:t>
            </a:r>
            <a:r>
              <a:rPr lang="zh-CN" altLang="en-US" dirty="0"/>
              <a:t>将查询转换成</a:t>
            </a:r>
            <a:r>
              <a:rPr lang="en-US" altLang="zh-CN" dirty="0"/>
              <a:t>MapReduce</a:t>
            </a:r>
            <a:r>
              <a:rPr lang="zh-CN" altLang="en-US" dirty="0"/>
              <a:t>作业</a:t>
            </a:r>
          </a:p>
          <a:p>
            <a:pPr marL="914400" lvl="1" indent="-457200">
              <a:buFont typeface="+mj-ea"/>
              <a:buAutoNum type="circleNumDbPlain"/>
            </a:pPr>
            <a:r>
              <a:rPr lang="en-US" altLang="zh-CN" dirty="0"/>
              <a:t>Hive</a:t>
            </a:r>
            <a:r>
              <a:rPr lang="zh-CN" altLang="en-US" dirty="0"/>
              <a:t>在</a:t>
            </a:r>
            <a:r>
              <a:rPr lang="en-US" altLang="zh-CN" dirty="0"/>
              <a:t>Hadoop</a:t>
            </a:r>
            <a:r>
              <a:rPr lang="zh-CN" altLang="en-US" dirty="0"/>
              <a:t>上执行</a:t>
            </a:r>
            <a:r>
              <a:rPr lang="en-US" altLang="zh-CN" dirty="0"/>
              <a:t>MapReduce</a:t>
            </a:r>
            <a:r>
              <a:rPr lang="zh-CN" altLang="en-US" dirty="0"/>
              <a:t>作业</a:t>
            </a:r>
          </a:p>
        </p:txBody>
      </p:sp>
      <p:grpSp>
        <p:nvGrpSpPr>
          <p:cNvPr id="8" name="组合 7">
            <a:extLst>
              <a:ext uri="{FF2B5EF4-FFF2-40B4-BE49-F238E27FC236}">
                <a16:creationId xmlns:a16="http://schemas.microsoft.com/office/drawing/2014/main" id="{65634200-EF39-41A2-9004-9E8AC722A34A}"/>
              </a:ext>
            </a:extLst>
          </p:cNvPr>
          <p:cNvGrpSpPr/>
          <p:nvPr/>
        </p:nvGrpSpPr>
        <p:grpSpPr>
          <a:xfrm>
            <a:off x="2433637" y="3720241"/>
            <a:ext cx="7324725" cy="2231390"/>
            <a:chOff x="3708" y="6550"/>
            <a:chExt cx="11535" cy="3514"/>
          </a:xfrm>
        </p:grpSpPr>
        <p:grpSp>
          <p:nvGrpSpPr>
            <p:cNvPr id="10" name="组合 9">
              <a:extLst>
                <a:ext uri="{FF2B5EF4-FFF2-40B4-BE49-F238E27FC236}">
                  <a16:creationId xmlns:a16="http://schemas.microsoft.com/office/drawing/2014/main" id="{A34B5CC7-67A7-4C70-BAD3-1DF451C81C36}"/>
                </a:ext>
              </a:extLst>
            </p:cNvPr>
            <p:cNvGrpSpPr/>
            <p:nvPr/>
          </p:nvGrpSpPr>
          <p:grpSpPr>
            <a:xfrm>
              <a:off x="3708" y="6550"/>
              <a:ext cx="11534" cy="3514"/>
              <a:chOff x="4399" y="6595"/>
              <a:chExt cx="11534" cy="3514"/>
            </a:xfrm>
          </p:grpSpPr>
          <p:sp>
            <p:nvSpPr>
              <p:cNvPr id="15" name="右箭头 9">
                <a:extLst>
                  <a:ext uri="{FF2B5EF4-FFF2-40B4-BE49-F238E27FC236}">
                    <a16:creationId xmlns:a16="http://schemas.microsoft.com/office/drawing/2014/main" id="{3309F37A-9C87-42B3-A65B-2BB3C05BC196}"/>
                  </a:ext>
                </a:extLst>
              </p:cNvPr>
              <p:cNvSpPr/>
              <p:nvPr/>
            </p:nvSpPr>
            <p:spPr>
              <a:xfrm>
                <a:off x="5476" y="7968"/>
                <a:ext cx="1449" cy="769"/>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EBA904"/>
                    </a:solidFill>
                  </a:rPr>
                  <a:t>sql</a:t>
                </a:r>
              </a:p>
            </p:txBody>
          </p:sp>
          <p:sp>
            <p:nvSpPr>
              <p:cNvPr id="16" name="矩形 15">
                <a:extLst>
                  <a:ext uri="{FF2B5EF4-FFF2-40B4-BE49-F238E27FC236}">
                    <a16:creationId xmlns:a16="http://schemas.microsoft.com/office/drawing/2014/main" id="{01925302-63B4-4C1E-8C0D-C12BD51BCA5E}"/>
                  </a:ext>
                </a:extLst>
              </p:cNvPr>
              <p:cNvSpPr/>
              <p:nvPr/>
            </p:nvSpPr>
            <p:spPr>
              <a:xfrm>
                <a:off x="6990" y="7424"/>
                <a:ext cx="800" cy="18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rgbClr val="EBA904"/>
                    </a:solidFill>
                  </a:rPr>
                  <a:t>用户接口</a:t>
                </a:r>
              </a:p>
            </p:txBody>
          </p:sp>
          <p:grpSp>
            <p:nvGrpSpPr>
              <p:cNvPr id="17" name="组合 16">
                <a:extLst>
                  <a:ext uri="{FF2B5EF4-FFF2-40B4-BE49-F238E27FC236}">
                    <a16:creationId xmlns:a16="http://schemas.microsoft.com/office/drawing/2014/main" id="{7AB3E9DE-F035-4A18-8AE0-CB3853476BBE}"/>
                  </a:ext>
                </a:extLst>
              </p:cNvPr>
              <p:cNvGrpSpPr/>
              <p:nvPr/>
            </p:nvGrpSpPr>
            <p:grpSpPr>
              <a:xfrm>
                <a:off x="8907" y="7292"/>
                <a:ext cx="1968" cy="2120"/>
                <a:chOff x="8768" y="7270"/>
                <a:chExt cx="1968" cy="2120"/>
              </a:xfrm>
            </p:grpSpPr>
            <p:pic>
              <p:nvPicPr>
                <p:cNvPr id="28" name="图片 27" descr="C:/Users/ADMINI~1/AppData/Local/Temp/kaimatting/20200716113811/output_aiMatting_20200716113817.pngoutput_aiMatting_20200716113817">
                  <a:extLst>
                    <a:ext uri="{FF2B5EF4-FFF2-40B4-BE49-F238E27FC236}">
                      <a16:creationId xmlns:a16="http://schemas.microsoft.com/office/drawing/2014/main" id="{19A2221D-93DF-417C-B600-379A10E32612}"/>
                    </a:ext>
                  </a:extLst>
                </p:cNvPr>
                <p:cNvPicPr>
                  <a:picLocks noChangeAspect="1"/>
                </p:cNvPicPr>
                <p:nvPr/>
              </p:nvPicPr>
              <p:blipFill>
                <a:blip r:embed="rId2"/>
                <a:stretch>
                  <a:fillRect/>
                </a:stretch>
              </p:blipFill>
              <p:spPr>
                <a:xfrm>
                  <a:off x="8998" y="7816"/>
                  <a:ext cx="1509" cy="1509"/>
                </a:xfrm>
                <a:prstGeom prst="rect">
                  <a:avLst/>
                </a:prstGeom>
              </p:spPr>
            </p:pic>
            <p:sp>
              <p:nvSpPr>
                <p:cNvPr id="29" name="矩形 28">
                  <a:extLst>
                    <a:ext uri="{FF2B5EF4-FFF2-40B4-BE49-F238E27FC236}">
                      <a16:creationId xmlns:a16="http://schemas.microsoft.com/office/drawing/2014/main" id="{F0AC18B5-E116-4CF3-A5D1-B807971EC08B}"/>
                    </a:ext>
                  </a:extLst>
                </p:cNvPr>
                <p:cNvSpPr/>
                <p:nvPr/>
              </p:nvSpPr>
              <p:spPr>
                <a:xfrm>
                  <a:off x="8768" y="7316"/>
                  <a:ext cx="1968" cy="20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6C701A2F-0790-4CD6-B0EA-2994A3F4740D}"/>
                    </a:ext>
                  </a:extLst>
                </p:cNvPr>
                <p:cNvSpPr txBox="1"/>
                <p:nvPr/>
              </p:nvSpPr>
              <p:spPr>
                <a:xfrm>
                  <a:off x="9303" y="7270"/>
                  <a:ext cx="898" cy="580"/>
                </a:xfrm>
                <a:prstGeom prst="rect">
                  <a:avLst/>
                </a:prstGeom>
                <a:noFill/>
              </p:spPr>
              <p:txBody>
                <a:bodyPr wrap="none" rtlCol="0">
                  <a:spAutoFit/>
                </a:bodyPr>
                <a:lstStyle/>
                <a:p>
                  <a:r>
                    <a:rPr lang="en-US" altLang="zh-CN">
                      <a:solidFill>
                        <a:srgbClr val="EBA904"/>
                      </a:solidFill>
                    </a:rPr>
                    <a:t>hive</a:t>
                  </a:r>
                </a:p>
              </p:txBody>
            </p:sp>
          </p:grpSp>
          <p:sp>
            <p:nvSpPr>
              <p:cNvPr id="18" name="右箭头 19">
                <a:extLst>
                  <a:ext uri="{FF2B5EF4-FFF2-40B4-BE49-F238E27FC236}">
                    <a16:creationId xmlns:a16="http://schemas.microsoft.com/office/drawing/2014/main" id="{C48EE6EA-5021-4B49-A1B2-E03926F7A0A4}"/>
                  </a:ext>
                </a:extLst>
              </p:cNvPr>
              <p:cNvSpPr/>
              <p:nvPr/>
            </p:nvSpPr>
            <p:spPr>
              <a:xfrm>
                <a:off x="10940" y="7968"/>
                <a:ext cx="2536" cy="769"/>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EBA904"/>
                    </a:solidFill>
                  </a:rPr>
                  <a:t>Map/Reduce</a:t>
                </a:r>
                <a:endParaRPr lang="zh-CN" altLang="en-US">
                  <a:solidFill>
                    <a:srgbClr val="EBA904"/>
                  </a:solidFill>
                </a:endParaRPr>
              </a:p>
            </p:txBody>
          </p:sp>
          <p:sp>
            <p:nvSpPr>
              <p:cNvPr id="19" name="右箭头 20">
                <a:extLst>
                  <a:ext uri="{FF2B5EF4-FFF2-40B4-BE49-F238E27FC236}">
                    <a16:creationId xmlns:a16="http://schemas.microsoft.com/office/drawing/2014/main" id="{27B130E5-DF54-4E36-B2E8-6DB682582BEE}"/>
                  </a:ext>
                </a:extLst>
              </p:cNvPr>
              <p:cNvSpPr/>
              <p:nvPr/>
            </p:nvSpPr>
            <p:spPr>
              <a:xfrm>
                <a:off x="7855" y="7968"/>
                <a:ext cx="987" cy="769"/>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rgbClr val="EBA904"/>
                  </a:solidFill>
                </a:endParaRPr>
              </a:p>
            </p:txBody>
          </p:sp>
          <p:grpSp>
            <p:nvGrpSpPr>
              <p:cNvPr id="20" name="组合 19">
                <a:extLst>
                  <a:ext uri="{FF2B5EF4-FFF2-40B4-BE49-F238E27FC236}">
                    <a16:creationId xmlns:a16="http://schemas.microsoft.com/office/drawing/2014/main" id="{8F4496DE-379B-4A61-8027-96D7AB39305D}"/>
                  </a:ext>
                </a:extLst>
              </p:cNvPr>
              <p:cNvGrpSpPr/>
              <p:nvPr/>
            </p:nvGrpSpPr>
            <p:grpSpPr>
              <a:xfrm>
                <a:off x="4399" y="7487"/>
                <a:ext cx="944" cy="1860"/>
                <a:chOff x="3553" y="7745"/>
                <a:chExt cx="944" cy="1860"/>
              </a:xfrm>
            </p:grpSpPr>
            <p:pic>
              <p:nvPicPr>
                <p:cNvPr id="26" name="图片 25" descr="C:/Users/ADMINI~1/AppData/Local/Temp/kaimatting/20200716113231/output_aiMatting_20200716113240.pngoutput_aiMatting_20200716113240">
                  <a:extLst>
                    <a:ext uri="{FF2B5EF4-FFF2-40B4-BE49-F238E27FC236}">
                      <a16:creationId xmlns:a16="http://schemas.microsoft.com/office/drawing/2014/main" id="{0CC4FD2A-F29A-4076-A9A2-1A724D413570}"/>
                    </a:ext>
                  </a:extLst>
                </p:cNvPr>
                <p:cNvPicPr>
                  <a:picLocks noChangeAspect="1"/>
                </p:cNvPicPr>
                <p:nvPr/>
              </p:nvPicPr>
              <p:blipFill>
                <a:blip r:embed="rId3"/>
                <a:stretch>
                  <a:fillRect/>
                </a:stretch>
              </p:blipFill>
              <p:spPr>
                <a:xfrm>
                  <a:off x="3553" y="7745"/>
                  <a:ext cx="945" cy="1215"/>
                </a:xfrm>
                <a:prstGeom prst="rect">
                  <a:avLst/>
                </a:prstGeom>
              </p:spPr>
            </p:pic>
            <p:sp>
              <p:nvSpPr>
                <p:cNvPr id="27" name="文本框 26">
                  <a:extLst>
                    <a:ext uri="{FF2B5EF4-FFF2-40B4-BE49-F238E27FC236}">
                      <a16:creationId xmlns:a16="http://schemas.microsoft.com/office/drawing/2014/main" id="{C6334A6F-B55A-4D05-B987-AA0B6021D68D}"/>
                    </a:ext>
                  </a:extLst>
                </p:cNvPr>
                <p:cNvSpPr txBox="1"/>
                <p:nvPr/>
              </p:nvSpPr>
              <p:spPr>
                <a:xfrm>
                  <a:off x="3601" y="9123"/>
                  <a:ext cx="848" cy="483"/>
                </a:xfrm>
                <a:prstGeom prst="rect">
                  <a:avLst/>
                </a:prstGeom>
                <a:noFill/>
              </p:spPr>
              <p:txBody>
                <a:bodyPr wrap="none" rtlCol="0">
                  <a:spAutoFit/>
                </a:bodyPr>
                <a:lstStyle/>
                <a:p>
                  <a:r>
                    <a:rPr lang="zh-CN" altLang="en-US" sz="1400">
                      <a:solidFill>
                        <a:srgbClr val="EBA904"/>
                      </a:solidFill>
                    </a:rPr>
                    <a:t>用户</a:t>
                  </a:r>
                </a:p>
              </p:txBody>
            </p:sp>
          </p:grpSp>
          <p:grpSp>
            <p:nvGrpSpPr>
              <p:cNvPr id="21" name="组合 20">
                <a:extLst>
                  <a:ext uri="{FF2B5EF4-FFF2-40B4-BE49-F238E27FC236}">
                    <a16:creationId xmlns:a16="http://schemas.microsoft.com/office/drawing/2014/main" id="{F313AC86-2749-46DF-8055-CBE3F87069FD}"/>
                  </a:ext>
                </a:extLst>
              </p:cNvPr>
              <p:cNvGrpSpPr/>
              <p:nvPr/>
            </p:nvGrpSpPr>
            <p:grpSpPr>
              <a:xfrm>
                <a:off x="13541" y="6595"/>
                <a:ext cx="2392" cy="3514"/>
                <a:chOff x="13524" y="7070"/>
                <a:chExt cx="2392" cy="3514"/>
              </a:xfrm>
            </p:grpSpPr>
            <p:sp>
              <p:nvSpPr>
                <p:cNvPr id="22" name="矩形 21">
                  <a:extLst>
                    <a:ext uri="{FF2B5EF4-FFF2-40B4-BE49-F238E27FC236}">
                      <a16:creationId xmlns:a16="http://schemas.microsoft.com/office/drawing/2014/main" id="{85B8C4FD-758B-4B30-8F99-033B3BCE12F2}"/>
                    </a:ext>
                  </a:extLst>
                </p:cNvPr>
                <p:cNvSpPr/>
                <p:nvPr/>
              </p:nvSpPr>
              <p:spPr>
                <a:xfrm>
                  <a:off x="13524" y="7070"/>
                  <a:ext cx="2393" cy="35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7AC70206-4DAE-4B3F-A445-63D453AAEA49}"/>
                    </a:ext>
                  </a:extLst>
                </p:cNvPr>
                <p:cNvSpPr txBox="1"/>
                <p:nvPr/>
              </p:nvSpPr>
              <p:spPr>
                <a:xfrm>
                  <a:off x="13900" y="7161"/>
                  <a:ext cx="1442" cy="580"/>
                </a:xfrm>
                <a:prstGeom prst="rect">
                  <a:avLst/>
                </a:prstGeom>
                <a:noFill/>
              </p:spPr>
              <p:txBody>
                <a:bodyPr wrap="none" rtlCol="0">
                  <a:spAutoFit/>
                </a:bodyPr>
                <a:lstStyle/>
                <a:p>
                  <a:r>
                    <a:rPr lang="en-US" altLang="zh-CN">
                      <a:solidFill>
                        <a:srgbClr val="EBA904"/>
                      </a:solidFill>
                    </a:rPr>
                    <a:t>Hadoop</a:t>
                  </a:r>
                </a:p>
              </p:txBody>
            </p:sp>
            <p:sp>
              <p:nvSpPr>
                <p:cNvPr id="24" name="矩形 23">
                  <a:extLst>
                    <a:ext uri="{FF2B5EF4-FFF2-40B4-BE49-F238E27FC236}">
                      <a16:creationId xmlns:a16="http://schemas.microsoft.com/office/drawing/2014/main" id="{D73091B1-E15F-4785-8C91-A6EBD3EADC51}"/>
                    </a:ext>
                  </a:extLst>
                </p:cNvPr>
                <p:cNvSpPr/>
                <p:nvPr/>
              </p:nvSpPr>
              <p:spPr>
                <a:xfrm>
                  <a:off x="13795" y="7799"/>
                  <a:ext cx="1836" cy="252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DA4DA061-B006-4941-B57C-A6B596F6472C}"/>
                    </a:ext>
                  </a:extLst>
                </p:cNvPr>
                <p:cNvSpPr txBox="1"/>
                <p:nvPr/>
              </p:nvSpPr>
              <p:spPr>
                <a:xfrm>
                  <a:off x="13795" y="7850"/>
                  <a:ext cx="1837" cy="2082"/>
                </a:xfrm>
                <a:prstGeom prst="rect">
                  <a:avLst/>
                </a:prstGeom>
                <a:noFill/>
              </p:spPr>
              <p:txBody>
                <a:bodyPr wrap="square" rtlCol="0">
                  <a:spAutoFit/>
                </a:bodyPr>
                <a:lstStyle/>
                <a:p>
                  <a:pPr algn="ctr"/>
                  <a:r>
                    <a:rPr lang="en-US" altLang="zh-CN" sz="1600">
                      <a:solidFill>
                        <a:srgbClr val="EBA904"/>
                      </a:solidFill>
                    </a:rPr>
                    <a:t>hdfs</a:t>
                  </a:r>
                </a:p>
                <a:p>
                  <a:pPr marL="285750" indent="-285750" algn="l">
                    <a:buSzPct val="50000"/>
                    <a:buFont typeface="Wingdings" panose="05000000000000000000" charset="0"/>
                    <a:buChar char="l"/>
                  </a:pPr>
                  <a:r>
                    <a:rPr lang="en-US" altLang="zh-CN" sz="1600">
                      <a:solidFill>
                        <a:srgbClr val="EBA904"/>
                      </a:solidFill>
                    </a:rPr>
                    <a:t>table1</a:t>
                  </a:r>
                </a:p>
                <a:p>
                  <a:pPr marL="285750" indent="-285750" algn="l">
                    <a:buSzPct val="50000"/>
                    <a:buFont typeface="Wingdings" panose="05000000000000000000" charset="0"/>
                    <a:buChar char="l"/>
                  </a:pPr>
                  <a:r>
                    <a:rPr lang="en-US" altLang="zh-CN" sz="1600">
                      <a:solidFill>
                        <a:srgbClr val="EBA904"/>
                      </a:solidFill>
                    </a:rPr>
                    <a:t>table2</a:t>
                  </a:r>
                </a:p>
                <a:p>
                  <a:pPr marL="285750" indent="-285750" algn="l">
                    <a:buSzPct val="50000"/>
                    <a:buFont typeface="Wingdings" panose="05000000000000000000" charset="0"/>
                    <a:buChar char="l"/>
                  </a:pPr>
                  <a:r>
                    <a:rPr lang="en-US" altLang="zh-CN" sz="1600">
                      <a:solidFill>
                        <a:srgbClr val="EBA904"/>
                      </a:solidFill>
                    </a:rPr>
                    <a:t>table3</a:t>
                  </a:r>
                </a:p>
                <a:p>
                  <a:pPr indent="0" algn="l">
                    <a:buSzPct val="50000"/>
                    <a:buFont typeface="Wingdings" panose="05000000000000000000" charset="0"/>
                    <a:buNone/>
                  </a:pPr>
                  <a:r>
                    <a:rPr lang="en-US" altLang="zh-CN" sz="1600">
                      <a:solidFill>
                        <a:srgbClr val="EBA904"/>
                      </a:solidFill>
                    </a:rPr>
                    <a:t>……</a:t>
                  </a:r>
                </a:p>
              </p:txBody>
            </p:sp>
          </p:grpSp>
        </p:grpSp>
        <p:sp>
          <p:nvSpPr>
            <p:cNvPr id="11" name="文本框 10">
              <a:extLst>
                <a:ext uri="{FF2B5EF4-FFF2-40B4-BE49-F238E27FC236}">
                  <a16:creationId xmlns:a16="http://schemas.microsoft.com/office/drawing/2014/main" id="{C8B34171-5DE7-4821-B9FD-0DA2EB24ABD2}"/>
                </a:ext>
              </a:extLst>
            </p:cNvPr>
            <p:cNvSpPr txBox="1"/>
            <p:nvPr/>
          </p:nvSpPr>
          <p:spPr>
            <a:xfrm>
              <a:off x="5034" y="7442"/>
              <a:ext cx="648" cy="580"/>
            </a:xfrm>
            <a:prstGeom prst="rect">
              <a:avLst/>
            </a:prstGeom>
            <a:noFill/>
          </p:spPr>
          <p:txBody>
            <a:bodyPr wrap="none" rtlCol="0" anchor="t">
              <a:spAutoFit/>
            </a:bodyPr>
            <a:lstStyle/>
            <a:p>
              <a:r>
                <a:rPr lang="zh-CN" altLang="en-US">
                  <a:latin typeface="Calibri" panose="020F0502020204030204" charset="0"/>
                </a:rPr>
                <a:t>①</a:t>
              </a:r>
            </a:p>
          </p:txBody>
        </p:sp>
        <p:sp>
          <p:nvSpPr>
            <p:cNvPr id="12" name="文本框 11">
              <a:extLst>
                <a:ext uri="{FF2B5EF4-FFF2-40B4-BE49-F238E27FC236}">
                  <a16:creationId xmlns:a16="http://schemas.microsoft.com/office/drawing/2014/main" id="{F4268E0A-3CCA-4DA5-9B6C-DC01E85E3673}"/>
                </a:ext>
              </a:extLst>
            </p:cNvPr>
            <p:cNvSpPr txBox="1"/>
            <p:nvPr/>
          </p:nvSpPr>
          <p:spPr>
            <a:xfrm>
              <a:off x="8876" y="6641"/>
              <a:ext cx="648" cy="580"/>
            </a:xfrm>
            <a:prstGeom prst="rect">
              <a:avLst/>
            </a:prstGeom>
            <a:noFill/>
          </p:spPr>
          <p:txBody>
            <a:bodyPr wrap="none" rtlCol="0" anchor="t">
              <a:spAutoFit/>
            </a:bodyPr>
            <a:lstStyle/>
            <a:p>
              <a:r>
                <a:rPr lang="zh-CN" altLang="en-US">
                  <a:latin typeface="Calibri" panose="020F0502020204030204" charset="0"/>
                </a:rPr>
                <a:t>②</a:t>
              </a:r>
            </a:p>
          </p:txBody>
        </p:sp>
        <p:sp>
          <p:nvSpPr>
            <p:cNvPr id="13" name="文本框 12">
              <a:extLst>
                <a:ext uri="{FF2B5EF4-FFF2-40B4-BE49-F238E27FC236}">
                  <a16:creationId xmlns:a16="http://schemas.microsoft.com/office/drawing/2014/main" id="{FAC76B3B-17D0-4A05-A4C8-08B19BFCB735}"/>
                </a:ext>
              </a:extLst>
            </p:cNvPr>
            <p:cNvSpPr txBox="1"/>
            <p:nvPr/>
          </p:nvSpPr>
          <p:spPr>
            <a:xfrm>
              <a:off x="10925" y="7442"/>
              <a:ext cx="648" cy="580"/>
            </a:xfrm>
            <a:prstGeom prst="rect">
              <a:avLst/>
            </a:prstGeom>
            <a:noFill/>
          </p:spPr>
          <p:txBody>
            <a:bodyPr wrap="none" rtlCol="0" anchor="t">
              <a:spAutoFit/>
            </a:bodyPr>
            <a:lstStyle/>
            <a:p>
              <a:r>
                <a:rPr lang="zh-CN" altLang="en-US">
                  <a:latin typeface="Calibri" panose="020F0502020204030204" charset="0"/>
                </a:rPr>
                <a:t>③</a:t>
              </a:r>
            </a:p>
          </p:txBody>
        </p:sp>
        <p:sp>
          <p:nvSpPr>
            <p:cNvPr id="14" name="文本框 13">
              <a:extLst>
                <a:ext uri="{FF2B5EF4-FFF2-40B4-BE49-F238E27FC236}">
                  <a16:creationId xmlns:a16="http://schemas.microsoft.com/office/drawing/2014/main" id="{912A7236-4E2A-4272-ADF7-39799B039657}"/>
                </a:ext>
              </a:extLst>
            </p:cNvPr>
            <p:cNvSpPr txBox="1"/>
            <p:nvPr/>
          </p:nvSpPr>
          <p:spPr>
            <a:xfrm>
              <a:off x="14595" y="6641"/>
              <a:ext cx="648" cy="58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④</a:t>
              </a:r>
            </a:p>
          </p:txBody>
        </p:sp>
      </p:grpSp>
      <p:sp>
        <p:nvSpPr>
          <p:cNvPr id="31" name="矩形 30">
            <a:extLst>
              <a:ext uri="{FF2B5EF4-FFF2-40B4-BE49-F238E27FC236}">
                <a16:creationId xmlns:a16="http://schemas.microsoft.com/office/drawing/2014/main" id="{54EFAF29-2BFB-41DA-AA64-2D12CD7021C7}"/>
              </a:ext>
            </a:extLst>
          </p:cNvPr>
          <p:cNvSpPr/>
          <p:nvPr/>
        </p:nvSpPr>
        <p:spPr>
          <a:xfrm>
            <a:off x="2055177" y="3516406"/>
            <a:ext cx="8082915" cy="2705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0D7D1FBF-3FE8-F445-9202-0DD243B2501D}"/>
              </a:ext>
            </a:extLst>
          </p:cNvPr>
          <p:cNvSpPr>
            <a:spLocks noGrp="1"/>
          </p:cNvSpPr>
          <p:nvPr>
            <p:ph type="sldNum" sz="quarter" idx="12"/>
          </p:nvPr>
        </p:nvSpPr>
        <p:spPr/>
        <p:txBody>
          <a:bodyPr/>
          <a:lstStyle/>
          <a:p>
            <a:fld id="{B13F0FA4-29F4-4B1D-A16B-0D7169EBD889}" type="slidenum">
              <a:rPr lang="en-US" smtClean="0"/>
              <a:t>76</a:t>
            </a:fld>
            <a:endParaRPr lang="en-US" dirty="0"/>
          </a:p>
        </p:txBody>
      </p:sp>
    </p:spTree>
    <p:extLst>
      <p:ext uri="{BB962C8B-B14F-4D97-AF65-F5344CB8AC3E}">
        <p14:creationId xmlns:p14="http://schemas.microsoft.com/office/powerpoint/2010/main" val="31765835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A2908-105A-4961-9CA2-59FA3B92AB5F}"/>
              </a:ext>
            </a:extLst>
          </p:cNvPr>
          <p:cNvSpPr>
            <a:spLocks noGrp="1"/>
          </p:cNvSpPr>
          <p:nvPr>
            <p:ph type="title"/>
          </p:nvPr>
        </p:nvSpPr>
        <p:spPr/>
        <p:txBody>
          <a:bodyPr/>
          <a:lstStyle/>
          <a:p>
            <a:r>
              <a:rPr lang="en-US" altLang="zh-CN" dirty="0"/>
              <a:t>Hive</a:t>
            </a:r>
            <a:r>
              <a:rPr lang="zh-CN" altLang="en-US" dirty="0"/>
              <a:t>实例分析</a:t>
            </a:r>
            <a:endParaRPr lang="en-US" dirty="0"/>
          </a:p>
        </p:txBody>
      </p:sp>
      <p:sp>
        <p:nvSpPr>
          <p:cNvPr id="3" name="Content Placeholder 2">
            <a:extLst>
              <a:ext uri="{FF2B5EF4-FFF2-40B4-BE49-F238E27FC236}">
                <a16:creationId xmlns:a16="http://schemas.microsoft.com/office/drawing/2014/main" id="{9608C627-79FC-48F1-9A7E-C7E6EA7A2DDF}"/>
              </a:ext>
            </a:extLst>
          </p:cNvPr>
          <p:cNvSpPr>
            <a:spLocks noGrp="1"/>
          </p:cNvSpPr>
          <p:nvPr>
            <p:ph idx="1"/>
          </p:nvPr>
        </p:nvSpPr>
        <p:spPr>
          <a:xfrm>
            <a:off x="680483" y="1160756"/>
            <a:ext cx="10930269" cy="5240044"/>
          </a:xfrm>
        </p:spPr>
        <p:txBody>
          <a:bodyPr>
            <a:normAutofit/>
          </a:bodyPr>
          <a:lstStyle/>
          <a:p>
            <a:r>
              <a:rPr lang="en-US" altLang="zh-CN" dirty="0"/>
              <a:t>Hive</a:t>
            </a:r>
            <a:r>
              <a:rPr lang="zh-CN" altLang="en-US" dirty="0"/>
              <a:t>各组件作用：</a:t>
            </a:r>
            <a:endParaRPr lang="en-US" altLang="zh-CN" dirty="0"/>
          </a:p>
          <a:p>
            <a:pPr lvl="1"/>
            <a:r>
              <a:rPr lang="zh-CN" altLang="en-US" b="1" dirty="0">
                <a:solidFill>
                  <a:srgbClr val="0066FF"/>
                </a:solidFill>
              </a:rPr>
              <a:t>用户接口</a:t>
            </a:r>
            <a:endParaRPr lang="en-US" altLang="zh-CN" b="1" dirty="0">
              <a:solidFill>
                <a:srgbClr val="0066FF"/>
              </a:solidFill>
            </a:endParaRPr>
          </a:p>
          <a:p>
            <a:pPr lvl="2"/>
            <a:r>
              <a:rPr lang="zh-CN" altLang="en-US" sz="2400" dirty="0"/>
              <a:t>给</a:t>
            </a:r>
            <a:r>
              <a:rPr lang="en-US" altLang="zh-CN" sz="2400" dirty="0"/>
              <a:t>Hive</a:t>
            </a:r>
            <a:r>
              <a:rPr lang="zh-CN" altLang="en-US" sz="2400" dirty="0"/>
              <a:t>客户端访问</a:t>
            </a:r>
            <a:r>
              <a:rPr lang="en-US" altLang="zh-CN" sz="2400" dirty="0"/>
              <a:t>Hive</a:t>
            </a:r>
            <a:r>
              <a:rPr lang="zh-CN" altLang="en-US" sz="2400" dirty="0"/>
              <a:t>服务端时提供接口</a:t>
            </a:r>
            <a:endParaRPr lang="en-US" altLang="zh-CN" sz="2400" dirty="0"/>
          </a:p>
          <a:p>
            <a:pPr lvl="1"/>
            <a:r>
              <a:rPr lang="zh-CN" altLang="en-US" b="1" dirty="0">
                <a:solidFill>
                  <a:srgbClr val="0066FF"/>
                </a:solidFill>
              </a:rPr>
              <a:t>元存储</a:t>
            </a:r>
            <a:endParaRPr lang="en-US" altLang="zh-CN" b="1" dirty="0">
              <a:solidFill>
                <a:srgbClr val="0066FF"/>
              </a:solidFill>
            </a:endParaRPr>
          </a:p>
          <a:p>
            <a:pPr lvl="2"/>
            <a:r>
              <a:rPr lang="zh-CN" altLang="en-US" sz="2400" dirty="0"/>
              <a:t>存放与</a:t>
            </a:r>
            <a:r>
              <a:rPr lang="en-US" altLang="zh-CN" sz="2400" dirty="0"/>
              <a:t>Hive</a:t>
            </a:r>
            <a:r>
              <a:rPr lang="zh-CN" altLang="en-US" sz="2400" dirty="0"/>
              <a:t>表相关的元数据，如表名字、表分区、表属性等。</a:t>
            </a:r>
            <a:r>
              <a:rPr lang="en-US" altLang="zh-CN" sz="2400" dirty="0"/>
              <a:t>Hive</a:t>
            </a:r>
            <a:r>
              <a:rPr lang="zh-CN" altLang="en-US" sz="2400" dirty="0"/>
              <a:t>支持把元存储服务独立出来，安装到远程的服务器集群里，从而解耦</a:t>
            </a:r>
            <a:r>
              <a:rPr lang="en-US" altLang="zh-CN" sz="2400" dirty="0"/>
              <a:t>Hive</a:t>
            </a:r>
            <a:r>
              <a:rPr lang="zh-CN" altLang="en-US" sz="2400" dirty="0"/>
              <a:t>服务和元存储服务，保证</a:t>
            </a:r>
            <a:r>
              <a:rPr lang="en-US" altLang="zh-CN" sz="2400" dirty="0"/>
              <a:t>Hive</a:t>
            </a:r>
            <a:r>
              <a:rPr lang="zh-CN" altLang="en-US" sz="2400" dirty="0"/>
              <a:t>运行的可靠性</a:t>
            </a:r>
            <a:endParaRPr lang="en-US" altLang="zh-CN" sz="2400" dirty="0"/>
          </a:p>
        </p:txBody>
      </p:sp>
      <p:sp>
        <p:nvSpPr>
          <p:cNvPr id="4" name="灯片编号占位符 3">
            <a:extLst>
              <a:ext uri="{FF2B5EF4-FFF2-40B4-BE49-F238E27FC236}">
                <a16:creationId xmlns:a16="http://schemas.microsoft.com/office/drawing/2014/main" id="{32EC57E1-BE50-1547-A363-AA56B748CE46}"/>
              </a:ext>
            </a:extLst>
          </p:cNvPr>
          <p:cNvSpPr>
            <a:spLocks noGrp="1"/>
          </p:cNvSpPr>
          <p:nvPr>
            <p:ph type="sldNum" sz="quarter" idx="12"/>
          </p:nvPr>
        </p:nvSpPr>
        <p:spPr/>
        <p:txBody>
          <a:bodyPr/>
          <a:lstStyle/>
          <a:p>
            <a:fld id="{B13F0FA4-29F4-4B1D-A16B-0D7169EBD889}" type="slidenum">
              <a:rPr lang="en-US" smtClean="0"/>
              <a:t>77</a:t>
            </a:fld>
            <a:endParaRPr lang="en-US" dirty="0"/>
          </a:p>
        </p:txBody>
      </p:sp>
    </p:spTree>
    <p:extLst>
      <p:ext uri="{BB962C8B-B14F-4D97-AF65-F5344CB8AC3E}">
        <p14:creationId xmlns:p14="http://schemas.microsoft.com/office/powerpoint/2010/main" val="41641537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A2908-105A-4961-9CA2-59FA3B92AB5F}"/>
              </a:ext>
            </a:extLst>
          </p:cNvPr>
          <p:cNvSpPr>
            <a:spLocks noGrp="1"/>
          </p:cNvSpPr>
          <p:nvPr>
            <p:ph type="title"/>
          </p:nvPr>
        </p:nvSpPr>
        <p:spPr/>
        <p:txBody>
          <a:bodyPr/>
          <a:lstStyle/>
          <a:p>
            <a:r>
              <a:rPr lang="en-US" altLang="zh-CN" dirty="0"/>
              <a:t>Hive</a:t>
            </a:r>
            <a:r>
              <a:rPr lang="zh-CN" altLang="en-US" dirty="0"/>
              <a:t>实例分析</a:t>
            </a:r>
            <a:endParaRPr lang="en-US" dirty="0"/>
          </a:p>
        </p:txBody>
      </p:sp>
      <p:sp>
        <p:nvSpPr>
          <p:cNvPr id="3" name="Content Placeholder 2">
            <a:extLst>
              <a:ext uri="{FF2B5EF4-FFF2-40B4-BE49-F238E27FC236}">
                <a16:creationId xmlns:a16="http://schemas.microsoft.com/office/drawing/2014/main" id="{9608C627-79FC-48F1-9A7E-C7E6EA7A2DDF}"/>
              </a:ext>
            </a:extLst>
          </p:cNvPr>
          <p:cNvSpPr>
            <a:spLocks noGrp="1"/>
          </p:cNvSpPr>
          <p:nvPr>
            <p:ph idx="1"/>
          </p:nvPr>
        </p:nvSpPr>
        <p:spPr>
          <a:xfrm>
            <a:off x="680483" y="1160756"/>
            <a:ext cx="10930269" cy="5560719"/>
          </a:xfrm>
        </p:spPr>
        <p:txBody>
          <a:bodyPr>
            <a:normAutofit lnSpcReduction="10000"/>
          </a:bodyPr>
          <a:lstStyle/>
          <a:p>
            <a:r>
              <a:rPr lang="en-US" altLang="zh-CN" sz="2400" dirty="0"/>
              <a:t>Hive</a:t>
            </a:r>
            <a:r>
              <a:rPr lang="zh-CN" altLang="en-US" sz="2400" dirty="0"/>
              <a:t>各组件作用：</a:t>
            </a:r>
            <a:endParaRPr lang="en-US" altLang="zh-CN" sz="2400" dirty="0"/>
          </a:p>
          <a:p>
            <a:pPr lvl="1"/>
            <a:r>
              <a:rPr lang="en-US" altLang="zh-CN" b="1" dirty="0">
                <a:solidFill>
                  <a:srgbClr val="0066FF"/>
                </a:solidFill>
              </a:rPr>
              <a:t>HiveQL</a:t>
            </a:r>
            <a:r>
              <a:rPr lang="zh-CN" altLang="en-US" b="1" dirty="0">
                <a:solidFill>
                  <a:srgbClr val="0066FF"/>
                </a:solidFill>
              </a:rPr>
              <a:t>处理引擎</a:t>
            </a:r>
            <a:endParaRPr lang="en-US" altLang="zh-CN" b="1" dirty="0">
              <a:solidFill>
                <a:srgbClr val="0066FF"/>
              </a:solidFill>
            </a:endParaRPr>
          </a:p>
          <a:p>
            <a:pPr lvl="2"/>
            <a:r>
              <a:rPr lang="zh-CN" altLang="en-US" sz="2400" dirty="0"/>
              <a:t>负责处理用户使用</a:t>
            </a:r>
            <a:r>
              <a:rPr lang="en-US" altLang="zh-CN" sz="2400" dirty="0"/>
              <a:t>HiveQL</a:t>
            </a:r>
            <a:r>
              <a:rPr lang="zh-CN" altLang="en-US" sz="2400" dirty="0"/>
              <a:t>编写的查询任务，将其专换为</a:t>
            </a:r>
            <a:r>
              <a:rPr lang="en-US" altLang="zh-CN" sz="2400" dirty="0"/>
              <a:t>Hadoop</a:t>
            </a:r>
            <a:r>
              <a:rPr lang="zh-CN" altLang="en-US" sz="2400" dirty="0"/>
              <a:t>上可执行的</a:t>
            </a:r>
            <a:r>
              <a:rPr lang="en-US" altLang="zh-CN" sz="2400" dirty="0"/>
              <a:t>MapReduce</a:t>
            </a:r>
            <a:r>
              <a:rPr lang="zh-CN" altLang="en-US" sz="2400" dirty="0"/>
              <a:t>作业。</a:t>
            </a:r>
            <a:r>
              <a:rPr lang="en-US" altLang="zh-CN" sz="2400" dirty="0"/>
              <a:t>HiveQL</a:t>
            </a:r>
            <a:r>
              <a:rPr lang="zh-CN" altLang="en-US" sz="2400" dirty="0"/>
              <a:t>处理引擎的工作流程：</a:t>
            </a:r>
            <a:endParaRPr lang="en-US" altLang="zh-CN" sz="2400" dirty="0"/>
          </a:p>
          <a:p>
            <a:pPr marL="1371600" lvl="2" indent="-457200">
              <a:buFont typeface="+mj-lt"/>
              <a:buAutoNum type="arabicParenR"/>
            </a:pPr>
            <a:r>
              <a:rPr lang="zh-CN" altLang="en-US" sz="2400" dirty="0"/>
              <a:t>获取用户任务计划</a:t>
            </a:r>
            <a:endParaRPr lang="en-US" altLang="zh-CN" sz="2400" dirty="0"/>
          </a:p>
          <a:p>
            <a:pPr marL="1371600" lvl="2" indent="-457200">
              <a:buFont typeface="+mj-lt"/>
              <a:buAutoNum type="arabicParenR"/>
            </a:pPr>
            <a:r>
              <a:rPr lang="zh-CN" altLang="en-US" sz="2400" dirty="0"/>
              <a:t>生成抽象语法树</a:t>
            </a:r>
            <a:endParaRPr lang="en-US" altLang="zh-CN" sz="2400" dirty="0"/>
          </a:p>
          <a:p>
            <a:pPr marL="1371600" lvl="2" indent="-457200">
              <a:buFont typeface="+mj-lt"/>
              <a:buAutoNum type="arabicParenR"/>
            </a:pPr>
            <a:r>
              <a:rPr lang="zh-CN" altLang="en-US" sz="2400" dirty="0"/>
              <a:t>类型检查和逻辑查询计划生成</a:t>
            </a:r>
            <a:endParaRPr lang="en-US" altLang="zh-CN" sz="2400" dirty="0"/>
          </a:p>
          <a:p>
            <a:pPr marL="1371600" lvl="2" indent="-457200">
              <a:buFont typeface="+mj-lt"/>
              <a:buAutoNum type="arabicParenR"/>
            </a:pPr>
            <a:r>
              <a:rPr lang="zh-CN" altLang="en-US" sz="2400" dirty="0"/>
              <a:t>优化</a:t>
            </a:r>
            <a:endParaRPr lang="en-US" altLang="zh-CN" sz="2400" dirty="0"/>
          </a:p>
          <a:p>
            <a:pPr lvl="1"/>
            <a:r>
              <a:rPr lang="zh-CN" altLang="en-US" b="1" dirty="0">
                <a:solidFill>
                  <a:srgbClr val="0066FF"/>
                </a:solidFill>
              </a:rPr>
              <a:t>执行引擎</a:t>
            </a:r>
            <a:endParaRPr lang="en-US" altLang="zh-CN" b="1" dirty="0">
              <a:solidFill>
                <a:srgbClr val="0066FF"/>
              </a:solidFill>
            </a:endParaRPr>
          </a:p>
          <a:p>
            <a:pPr lvl="2"/>
            <a:r>
              <a:rPr lang="zh-CN" altLang="en-US" sz="2400" dirty="0"/>
              <a:t>执行引擎本质上是一个接口，用于连接</a:t>
            </a:r>
            <a:r>
              <a:rPr lang="en-US" altLang="zh-CN" sz="2400" dirty="0"/>
              <a:t>Hive</a:t>
            </a:r>
            <a:r>
              <a:rPr lang="zh-CN" altLang="en-US" sz="2400" dirty="0"/>
              <a:t>服务端和下一层的</a:t>
            </a:r>
            <a:r>
              <a:rPr lang="en-US" altLang="zh-CN" sz="2400" dirty="0"/>
              <a:t>MapReduce</a:t>
            </a:r>
            <a:r>
              <a:rPr lang="zh-CN" altLang="en-US" sz="2400" dirty="0"/>
              <a:t>计算引擎</a:t>
            </a:r>
            <a:endParaRPr lang="en-US" altLang="zh-CN" sz="2400" dirty="0"/>
          </a:p>
          <a:p>
            <a:pPr lvl="1"/>
            <a:r>
              <a:rPr lang="en-US" altLang="zh-CN" b="1" dirty="0">
                <a:solidFill>
                  <a:srgbClr val="0066FF"/>
                </a:solidFill>
              </a:rPr>
              <a:t>HDFS</a:t>
            </a:r>
            <a:r>
              <a:rPr lang="zh-CN" altLang="en-US" b="1" dirty="0">
                <a:solidFill>
                  <a:srgbClr val="0066FF"/>
                </a:solidFill>
              </a:rPr>
              <a:t>系统</a:t>
            </a:r>
            <a:endParaRPr lang="en-US" altLang="zh-CN" b="1" dirty="0">
              <a:solidFill>
                <a:srgbClr val="0066FF"/>
              </a:solidFill>
            </a:endParaRPr>
          </a:p>
          <a:p>
            <a:pPr lvl="2"/>
            <a:r>
              <a:rPr lang="zh-CN" altLang="en-US" sz="2400" dirty="0"/>
              <a:t>存储真实数据。</a:t>
            </a:r>
            <a:r>
              <a:rPr lang="en-US" altLang="zh-CN" sz="2400" dirty="0"/>
              <a:t>Hive</a:t>
            </a:r>
            <a:r>
              <a:rPr lang="zh-CN" altLang="en-US" sz="2400" dirty="0"/>
              <a:t>实际上是利用</a:t>
            </a:r>
            <a:r>
              <a:rPr lang="en-US" altLang="zh-CN" sz="2400" dirty="0"/>
              <a:t>HDFS</a:t>
            </a:r>
            <a:r>
              <a:rPr lang="zh-CN" altLang="en-US" sz="2400" dirty="0"/>
              <a:t>来存储待分析查询的数据，其本身并不负责数据的存储和管理</a:t>
            </a:r>
            <a:endParaRPr lang="en-US" sz="2400" dirty="0"/>
          </a:p>
        </p:txBody>
      </p:sp>
      <p:sp>
        <p:nvSpPr>
          <p:cNvPr id="4" name="灯片编号占位符 3">
            <a:extLst>
              <a:ext uri="{FF2B5EF4-FFF2-40B4-BE49-F238E27FC236}">
                <a16:creationId xmlns:a16="http://schemas.microsoft.com/office/drawing/2014/main" id="{6C1EA0A8-8D2E-F34C-B751-FE433FD9E39A}"/>
              </a:ext>
            </a:extLst>
          </p:cNvPr>
          <p:cNvSpPr>
            <a:spLocks noGrp="1"/>
          </p:cNvSpPr>
          <p:nvPr>
            <p:ph type="sldNum" sz="quarter" idx="12"/>
          </p:nvPr>
        </p:nvSpPr>
        <p:spPr/>
        <p:txBody>
          <a:bodyPr/>
          <a:lstStyle/>
          <a:p>
            <a:fld id="{B13F0FA4-29F4-4B1D-A16B-0D7169EBD889}" type="slidenum">
              <a:rPr lang="en-US" smtClean="0"/>
              <a:t>78</a:t>
            </a:fld>
            <a:endParaRPr lang="en-US" dirty="0"/>
          </a:p>
        </p:txBody>
      </p:sp>
    </p:spTree>
    <p:extLst>
      <p:ext uri="{BB962C8B-B14F-4D97-AF65-F5344CB8AC3E}">
        <p14:creationId xmlns:p14="http://schemas.microsoft.com/office/powerpoint/2010/main" val="21662275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A2908-105A-4961-9CA2-59FA3B92AB5F}"/>
              </a:ext>
            </a:extLst>
          </p:cNvPr>
          <p:cNvSpPr>
            <a:spLocks noGrp="1"/>
          </p:cNvSpPr>
          <p:nvPr>
            <p:ph type="title"/>
          </p:nvPr>
        </p:nvSpPr>
        <p:spPr/>
        <p:txBody>
          <a:bodyPr/>
          <a:lstStyle/>
          <a:p>
            <a:r>
              <a:rPr lang="en-US" altLang="zh-CN" dirty="0"/>
              <a:t>Hive</a:t>
            </a:r>
            <a:r>
              <a:rPr lang="zh-CN" altLang="en-US" dirty="0"/>
              <a:t>实例分析</a:t>
            </a:r>
            <a:endParaRPr lang="en-US" dirty="0"/>
          </a:p>
        </p:txBody>
      </p:sp>
      <p:sp>
        <p:nvSpPr>
          <p:cNvPr id="3" name="Content Placeholder 2">
            <a:extLst>
              <a:ext uri="{FF2B5EF4-FFF2-40B4-BE49-F238E27FC236}">
                <a16:creationId xmlns:a16="http://schemas.microsoft.com/office/drawing/2014/main" id="{9608C627-79FC-48F1-9A7E-C7E6EA7A2DDF}"/>
              </a:ext>
            </a:extLst>
          </p:cNvPr>
          <p:cNvSpPr>
            <a:spLocks noGrp="1"/>
          </p:cNvSpPr>
          <p:nvPr>
            <p:ph idx="1"/>
          </p:nvPr>
        </p:nvSpPr>
        <p:spPr/>
        <p:txBody>
          <a:bodyPr/>
          <a:lstStyle/>
          <a:p>
            <a:r>
              <a:rPr lang="en-US" altLang="zh-CN" dirty="0"/>
              <a:t>Hive</a:t>
            </a:r>
            <a:r>
              <a:rPr lang="zh-CN" altLang="en-US" dirty="0"/>
              <a:t>中的数据流向</a:t>
            </a:r>
            <a:endParaRPr lang="en-US" altLang="zh-CN" dirty="0"/>
          </a:p>
          <a:p>
            <a:pPr lvl="1"/>
            <a:r>
              <a:rPr lang="en-US" altLang="zh-CN" dirty="0"/>
              <a:t>Hive</a:t>
            </a:r>
            <a:r>
              <a:rPr lang="zh-CN" altLang="en-US" dirty="0"/>
              <a:t>与</a:t>
            </a:r>
            <a:r>
              <a:rPr lang="en-US" altLang="zh-CN" dirty="0"/>
              <a:t>Hadoop</a:t>
            </a:r>
            <a:r>
              <a:rPr lang="zh-CN" altLang="en-US" dirty="0"/>
              <a:t>的交互：</a:t>
            </a:r>
            <a:r>
              <a:rPr lang="en-US" altLang="zh-CN" dirty="0"/>
              <a:t>Hive</a:t>
            </a:r>
            <a:r>
              <a:rPr lang="zh-CN" altLang="en-US" dirty="0"/>
              <a:t>如何执行用户的查询指令和返回最后的查询结果</a:t>
            </a:r>
            <a:endParaRPr lang="en-US" dirty="0"/>
          </a:p>
        </p:txBody>
      </p:sp>
      <p:grpSp>
        <p:nvGrpSpPr>
          <p:cNvPr id="6" name="组合 5">
            <a:extLst>
              <a:ext uri="{FF2B5EF4-FFF2-40B4-BE49-F238E27FC236}">
                <a16:creationId xmlns:a16="http://schemas.microsoft.com/office/drawing/2014/main" id="{6B461C2E-EDB9-49F1-9CB4-A1090A34C92B}"/>
              </a:ext>
            </a:extLst>
          </p:cNvPr>
          <p:cNvGrpSpPr/>
          <p:nvPr/>
        </p:nvGrpSpPr>
        <p:grpSpPr>
          <a:xfrm>
            <a:off x="5183505" y="2415540"/>
            <a:ext cx="6626860" cy="3865880"/>
            <a:chOff x="8630" y="4327"/>
            <a:chExt cx="10436" cy="6088"/>
          </a:xfrm>
        </p:grpSpPr>
        <p:grpSp>
          <p:nvGrpSpPr>
            <p:cNvPr id="8" name="组合 7">
              <a:extLst>
                <a:ext uri="{FF2B5EF4-FFF2-40B4-BE49-F238E27FC236}">
                  <a16:creationId xmlns:a16="http://schemas.microsoft.com/office/drawing/2014/main" id="{0B0D6427-10C9-44B4-A614-51A446799148}"/>
                </a:ext>
              </a:extLst>
            </p:cNvPr>
            <p:cNvGrpSpPr/>
            <p:nvPr/>
          </p:nvGrpSpPr>
          <p:grpSpPr>
            <a:xfrm>
              <a:off x="8874" y="4989"/>
              <a:ext cx="10006" cy="5122"/>
              <a:chOff x="8844" y="3612"/>
              <a:chExt cx="10006" cy="5122"/>
            </a:xfrm>
          </p:grpSpPr>
          <p:sp>
            <p:nvSpPr>
              <p:cNvPr id="12" name="圆角矩形 8">
                <a:extLst>
                  <a:ext uri="{FF2B5EF4-FFF2-40B4-BE49-F238E27FC236}">
                    <a16:creationId xmlns:a16="http://schemas.microsoft.com/office/drawing/2014/main" id="{CCB7D846-FD4D-4242-9E53-FD2D13C8353C}"/>
                  </a:ext>
                </a:extLst>
              </p:cNvPr>
              <p:cNvSpPr/>
              <p:nvPr/>
            </p:nvSpPr>
            <p:spPr>
              <a:xfrm>
                <a:off x="8844" y="3612"/>
                <a:ext cx="4307" cy="5122"/>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9">
                <a:extLst>
                  <a:ext uri="{FF2B5EF4-FFF2-40B4-BE49-F238E27FC236}">
                    <a16:creationId xmlns:a16="http://schemas.microsoft.com/office/drawing/2014/main" id="{5F48ED85-7380-44EE-9450-C4885EB92DF8}"/>
                  </a:ext>
                </a:extLst>
              </p:cNvPr>
              <p:cNvSpPr/>
              <p:nvPr/>
            </p:nvSpPr>
            <p:spPr>
              <a:xfrm>
                <a:off x="14248" y="3612"/>
                <a:ext cx="4585" cy="5122"/>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0">
                <a:extLst>
                  <a:ext uri="{FF2B5EF4-FFF2-40B4-BE49-F238E27FC236}">
                    <a16:creationId xmlns:a16="http://schemas.microsoft.com/office/drawing/2014/main" id="{100FDA29-6E43-4AF5-A5AA-35FA6926964E}"/>
                  </a:ext>
                </a:extLst>
              </p:cNvPr>
              <p:cNvSpPr/>
              <p:nvPr/>
            </p:nvSpPr>
            <p:spPr>
              <a:xfrm>
                <a:off x="10420" y="3995"/>
                <a:ext cx="1153" cy="56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接口</a:t>
                </a:r>
              </a:p>
            </p:txBody>
          </p:sp>
          <p:sp>
            <p:nvSpPr>
              <p:cNvPr id="15" name="圆角矩形 11">
                <a:extLst>
                  <a:ext uri="{FF2B5EF4-FFF2-40B4-BE49-F238E27FC236}">
                    <a16:creationId xmlns:a16="http://schemas.microsoft.com/office/drawing/2014/main" id="{26B3191A-7BC4-437F-A9A8-EDB99DF1EC54}"/>
                  </a:ext>
                </a:extLst>
              </p:cNvPr>
              <p:cNvSpPr/>
              <p:nvPr/>
            </p:nvSpPr>
            <p:spPr>
              <a:xfrm>
                <a:off x="10419" y="4967"/>
                <a:ext cx="1153" cy="56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驱动</a:t>
                </a:r>
              </a:p>
            </p:txBody>
          </p:sp>
          <p:sp>
            <p:nvSpPr>
              <p:cNvPr id="16" name="圆角矩形 12">
                <a:extLst>
                  <a:ext uri="{FF2B5EF4-FFF2-40B4-BE49-F238E27FC236}">
                    <a16:creationId xmlns:a16="http://schemas.microsoft.com/office/drawing/2014/main" id="{D368042E-26D7-44F0-B9C1-0E13914BF68E}"/>
                  </a:ext>
                </a:extLst>
              </p:cNvPr>
              <p:cNvSpPr/>
              <p:nvPr/>
            </p:nvSpPr>
            <p:spPr>
              <a:xfrm>
                <a:off x="9293" y="6102"/>
                <a:ext cx="1274" cy="56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编译器</a:t>
                </a:r>
              </a:p>
            </p:txBody>
          </p:sp>
          <p:sp>
            <p:nvSpPr>
              <p:cNvPr id="17" name="圆角矩形 13">
                <a:extLst>
                  <a:ext uri="{FF2B5EF4-FFF2-40B4-BE49-F238E27FC236}">
                    <a16:creationId xmlns:a16="http://schemas.microsoft.com/office/drawing/2014/main" id="{2D8488FB-7563-463E-9131-663801195382}"/>
                  </a:ext>
                </a:extLst>
              </p:cNvPr>
              <p:cNvSpPr/>
              <p:nvPr/>
            </p:nvSpPr>
            <p:spPr>
              <a:xfrm>
                <a:off x="9294" y="7523"/>
                <a:ext cx="1274" cy="56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元数据</a:t>
                </a:r>
              </a:p>
            </p:txBody>
          </p:sp>
          <p:sp>
            <p:nvSpPr>
              <p:cNvPr id="18" name="圆角矩形 14">
                <a:extLst>
                  <a:ext uri="{FF2B5EF4-FFF2-40B4-BE49-F238E27FC236}">
                    <a16:creationId xmlns:a16="http://schemas.microsoft.com/office/drawing/2014/main" id="{1BE62294-FAD1-4223-A1BC-71A4D814CED4}"/>
                  </a:ext>
                </a:extLst>
              </p:cNvPr>
              <p:cNvSpPr/>
              <p:nvPr/>
            </p:nvSpPr>
            <p:spPr>
              <a:xfrm>
                <a:off x="11573" y="7524"/>
                <a:ext cx="1500" cy="56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执行引擎</a:t>
                </a:r>
              </a:p>
            </p:txBody>
          </p:sp>
          <p:sp>
            <p:nvSpPr>
              <p:cNvPr id="19" name="上下箭头 16">
                <a:extLst>
                  <a:ext uri="{FF2B5EF4-FFF2-40B4-BE49-F238E27FC236}">
                    <a16:creationId xmlns:a16="http://schemas.microsoft.com/office/drawing/2014/main" id="{BB8FAFA8-E7AD-4846-BAF6-6EA94BD0006E}"/>
                  </a:ext>
                </a:extLst>
              </p:cNvPr>
              <p:cNvSpPr/>
              <p:nvPr/>
            </p:nvSpPr>
            <p:spPr>
              <a:xfrm>
                <a:off x="10881" y="4574"/>
                <a:ext cx="232" cy="393"/>
              </a:xfrm>
              <a:prstGeom prst="upDown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直角双向箭头 17">
                <a:extLst>
                  <a:ext uri="{FF2B5EF4-FFF2-40B4-BE49-F238E27FC236}">
                    <a16:creationId xmlns:a16="http://schemas.microsoft.com/office/drawing/2014/main" id="{2ED1D1C8-771E-4BBB-AED3-783ADF46FB50}"/>
                  </a:ext>
                </a:extLst>
              </p:cNvPr>
              <p:cNvSpPr/>
              <p:nvPr/>
            </p:nvSpPr>
            <p:spPr>
              <a:xfrm rot="10800000">
                <a:off x="9620" y="5047"/>
                <a:ext cx="800" cy="1055"/>
              </a:xfrm>
              <a:prstGeom prst="leftUpArrow">
                <a:avLst>
                  <a:gd name="adj1" fmla="val 16574"/>
                  <a:gd name="adj2" fmla="val 25000"/>
                  <a:gd name="adj3" fmla="val 25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上下箭头 18">
                <a:extLst>
                  <a:ext uri="{FF2B5EF4-FFF2-40B4-BE49-F238E27FC236}">
                    <a16:creationId xmlns:a16="http://schemas.microsoft.com/office/drawing/2014/main" id="{F9023D46-8F80-48B8-A8C3-4F25951A23CF}"/>
                  </a:ext>
                </a:extLst>
              </p:cNvPr>
              <p:cNvSpPr/>
              <p:nvPr/>
            </p:nvSpPr>
            <p:spPr>
              <a:xfrm>
                <a:off x="9778" y="6771"/>
                <a:ext cx="307" cy="668"/>
              </a:xfrm>
              <a:prstGeom prst="upDown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上下箭头 19">
                <a:extLst>
                  <a:ext uri="{FF2B5EF4-FFF2-40B4-BE49-F238E27FC236}">
                    <a16:creationId xmlns:a16="http://schemas.microsoft.com/office/drawing/2014/main" id="{F309B1CB-92A3-4BF1-8D8A-3C7DC6B0F257}"/>
                  </a:ext>
                </a:extLst>
              </p:cNvPr>
              <p:cNvSpPr/>
              <p:nvPr/>
            </p:nvSpPr>
            <p:spPr>
              <a:xfrm rot="5400000">
                <a:off x="10946" y="7368"/>
                <a:ext cx="250" cy="816"/>
              </a:xfrm>
              <a:prstGeom prst="upDown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直角双向箭头 20">
                <a:extLst>
                  <a:ext uri="{FF2B5EF4-FFF2-40B4-BE49-F238E27FC236}">
                    <a16:creationId xmlns:a16="http://schemas.microsoft.com/office/drawing/2014/main" id="{0208A685-A1F1-49BE-AAD3-16CDEF448334}"/>
                  </a:ext>
                </a:extLst>
              </p:cNvPr>
              <p:cNvSpPr/>
              <p:nvPr/>
            </p:nvSpPr>
            <p:spPr>
              <a:xfrm rot="16200000">
                <a:off x="10867" y="5753"/>
                <a:ext cx="2467" cy="1055"/>
              </a:xfrm>
              <a:prstGeom prst="leftUpArrow">
                <a:avLst>
                  <a:gd name="adj1" fmla="val 16540"/>
                  <a:gd name="adj2" fmla="val 25000"/>
                  <a:gd name="adj3" fmla="val 25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B3205C0B-3FD9-4F81-A4E8-040193D67880}"/>
                  </a:ext>
                </a:extLst>
              </p:cNvPr>
              <p:cNvSpPr txBox="1"/>
              <p:nvPr/>
            </p:nvSpPr>
            <p:spPr>
              <a:xfrm>
                <a:off x="10543" y="4446"/>
                <a:ext cx="429" cy="434"/>
              </a:xfrm>
              <a:prstGeom prst="rect">
                <a:avLst/>
              </a:prstGeom>
              <a:noFill/>
            </p:spPr>
            <p:txBody>
              <a:bodyPr wrap="none" rtlCol="0" anchor="t">
                <a:spAutoFit/>
              </a:bodyPr>
              <a:lstStyle/>
              <a:p>
                <a:r>
                  <a:rPr lang="en-US" altLang="zh-CN" sz="1200">
                    <a:latin typeface="微软雅黑" panose="020B0503020204020204" charset="-122"/>
                    <a:ea typeface="微软雅黑" panose="020B0503020204020204" charset="-122"/>
                  </a:rPr>
                  <a:t>1</a:t>
                </a:r>
              </a:p>
            </p:txBody>
          </p:sp>
          <p:sp>
            <p:nvSpPr>
              <p:cNvPr id="25" name="文本框 24">
                <a:extLst>
                  <a:ext uri="{FF2B5EF4-FFF2-40B4-BE49-F238E27FC236}">
                    <a16:creationId xmlns:a16="http://schemas.microsoft.com/office/drawing/2014/main" id="{E60128CE-773A-4079-8272-4BF6E2A9FE79}"/>
                  </a:ext>
                </a:extLst>
              </p:cNvPr>
              <p:cNvSpPr txBox="1"/>
              <p:nvPr/>
            </p:nvSpPr>
            <p:spPr>
              <a:xfrm>
                <a:off x="11038" y="4613"/>
                <a:ext cx="570" cy="434"/>
              </a:xfrm>
              <a:prstGeom prst="rect">
                <a:avLst/>
              </a:prstGeom>
              <a:noFill/>
            </p:spPr>
            <p:txBody>
              <a:bodyPr wrap="none" rtlCol="0" anchor="t">
                <a:spAutoFit/>
              </a:bodyPr>
              <a:lstStyle/>
              <a:p>
                <a:r>
                  <a:rPr lang="en-US" altLang="zh-CN" sz="1200">
                    <a:latin typeface="微软雅黑" panose="020B0503020204020204" charset="-122"/>
                    <a:ea typeface="微软雅黑" panose="020B0503020204020204" charset="-122"/>
                  </a:rPr>
                  <a:t>10</a:t>
                </a:r>
              </a:p>
            </p:txBody>
          </p:sp>
          <p:sp>
            <p:nvSpPr>
              <p:cNvPr id="26" name="文本框 25">
                <a:extLst>
                  <a:ext uri="{FF2B5EF4-FFF2-40B4-BE49-F238E27FC236}">
                    <a16:creationId xmlns:a16="http://schemas.microsoft.com/office/drawing/2014/main" id="{876BE27C-5696-4AB3-997D-30340431D43E}"/>
                  </a:ext>
                </a:extLst>
              </p:cNvPr>
              <p:cNvSpPr txBox="1"/>
              <p:nvPr/>
            </p:nvSpPr>
            <p:spPr>
              <a:xfrm>
                <a:off x="11779" y="4880"/>
                <a:ext cx="429" cy="434"/>
              </a:xfrm>
              <a:prstGeom prst="rect">
                <a:avLst/>
              </a:prstGeom>
              <a:noFill/>
            </p:spPr>
            <p:txBody>
              <a:bodyPr wrap="none" rtlCol="0" anchor="t">
                <a:spAutoFit/>
              </a:bodyPr>
              <a:lstStyle/>
              <a:p>
                <a:r>
                  <a:rPr lang="en-US" altLang="zh-CN" sz="1200">
                    <a:latin typeface="微软雅黑" panose="020B0503020204020204" charset="-122"/>
                    <a:ea typeface="微软雅黑" panose="020B0503020204020204" charset="-122"/>
                  </a:rPr>
                  <a:t>6</a:t>
                </a:r>
              </a:p>
            </p:txBody>
          </p:sp>
          <p:sp>
            <p:nvSpPr>
              <p:cNvPr id="27" name="文本框 26">
                <a:extLst>
                  <a:ext uri="{FF2B5EF4-FFF2-40B4-BE49-F238E27FC236}">
                    <a16:creationId xmlns:a16="http://schemas.microsoft.com/office/drawing/2014/main" id="{24087A6B-13BC-4182-A01D-BEFBAF45A306}"/>
                  </a:ext>
                </a:extLst>
              </p:cNvPr>
              <p:cNvSpPr txBox="1"/>
              <p:nvPr/>
            </p:nvSpPr>
            <p:spPr>
              <a:xfrm>
                <a:off x="9874" y="4820"/>
                <a:ext cx="429" cy="434"/>
              </a:xfrm>
              <a:prstGeom prst="rect">
                <a:avLst/>
              </a:prstGeom>
              <a:noFill/>
            </p:spPr>
            <p:txBody>
              <a:bodyPr wrap="none" rtlCol="0" anchor="t">
                <a:spAutoFit/>
              </a:bodyPr>
              <a:lstStyle/>
              <a:p>
                <a:r>
                  <a:rPr lang="en-US" altLang="zh-CN" sz="1200">
                    <a:latin typeface="微软雅黑" panose="020B0503020204020204" charset="-122"/>
                    <a:ea typeface="微软雅黑" panose="020B0503020204020204" charset="-122"/>
                  </a:rPr>
                  <a:t>2</a:t>
                </a:r>
              </a:p>
            </p:txBody>
          </p:sp>
          <p:sp>
            <p:nvSpPr>
              <p:cNvPr id="28" name="文本框 27">
                <a:extLst>
                  <a:ext uri="{FF2B5EF4-FFF2-40B4-BE49-F238E27FC236}">
                    <a16:creationId xmlns:a16="http://schemas.microsoft.com/office/drawing/2014/main" id="{EB64986A-C2C7-4AE3-A6E6-A79E344980CD}"/>
                  </a:ext>
                </a:extLst>
              </p:cNvPr>
              <p:cNvSpPr txBox="1"/>
              <p:nvPr/>
            </p:nvSpPr>
            <p:spPr>
              <a:xfrm>
                <a:off x="9294" y="5740"/>
                <a:ext cx="429" cy="434"/>
              </a:xfrm>
              <a:prstGeom prst="rect">
                <a:avLst/>
              </a:prstGeom>
              <a:noFill/>
            </p:spPr>
            <p:txBody>
              <a:bodyPr wrap="none" rtlCol="0" anchor="t">
                <a:spAutoFit/>
              </a:bodyPr>
              <a:lstStyle/>
              <a:p>
                <a:r>
                  <a:rPr lang="en-US" altLang="zh-CN" sz="1200">
                    <a:latin typeface="微软雅黑" panose="020B0503020204020204" charset="-122"/>
                    <a:ea typeface="微软雅黑" panose="020B0503020204020204" charset="-122"/>
                  </a:rPr>
                  <a:t>5</a:t>
                </a:r>
              </a:p>
            </p:txBody>
          </p:sp>
          <p:sp>
            <p:nvSpPr>
              <p:cNvPr id="29" name="文本框 28">
                <a:extLst>
                  <a:ext uri="{FF2B5EF4-FFF2-40B4-BE49-F238E27FC236}">
                    <a16:creationId xmlns:a16="http://schemas.microsoft.com/office/drawing/2014/main" id="{4BA4B451-611E-4383-9324-9010628A7E1D}"/>
                  </a:ext>
                </a:extLst>
              </p:cNvPr>
              <p:cNvSpPr txBox="1"/>
              <p:nvPr/>
            </p:nvSpPr>
            <p:spPr>
              <a:xfrm>
                <a:off x="9989" y="6720"/>
                <a:ext cx="429" cy="434"/>
              </a:xfrm>
              <a:prstGeom prst="rect">
                <a:avLst/>
              </a:prstGeom>
              <a:noFill/>
            </p:spPr>
            <p:txBody>
              <a:bodyPr wrap="none" rtlCol="0" anchor="t">
                <a:spAutoFit/>
              </a:bodyPr>
              <a:lstStyle/>
              <a:p>
                <a:r>
                  <a:rPr lang="en-US" altLang="zh-CN" sz="1200">
                    <a:latin typeface="微软雅黑" panose="020B0503020204020204" charset="-122"/>
                    <a:ea typeface="微软雅黑" panose="020B0503020204020204" charset="-122"/>
                  </a:rPr>
                  <a:t>3</a:t>
                </a:r>
              </a:p>
            </p:txBody>
          </p:sp>
          <p:sp>
            <p:nvSpPr>
              <p:cNvPr id="30" name="文本框 29">
                <a:extLst>
                  <a:ext uri="{FF2B5EF4-FFF2-40B4-BE49-F238E27FC236}">
                    <a16:creationId xmlns:a16="http://schemas.microsoft.com/office/drawing/2014/main" id="{FCD20226-3046-41A6-AF56-3DD00160FAFF}"/>
                  </a:ext>
                </a:extLst>
              </p:cNvPr>
              <p:cNvSpPr txBox="1"/>
              <p:nvPr/>
            </p:nvSpPr>
            <p:spPr>
              <a:xfrm>
                <a:off x="9379" y="7130"/>
                <a:ext cx="429" cy="434"/>
              </a:xfrm>
              <a:prstGeom prst="rect">
                <a:avLst/>
              </a:prstGeom>
              <a:noFill/>
            </p:spPr>
            <p:txBody>
              <a:bodyPr wrap="none" rtlCol="0" anchor="t">
                <a:spAutoFit/>
              </a:bodyPr>
              <a:lstStyle/>
              <a:p>
                <a:r>
                  <a:rPr lang="en-US" altLang="zh-CN" sz="1200">
                    <a:latin typeface="微软雅黑" panose="020B0503020204020204" charset="-122"/>
                    <a:ea typeface="微软雅黑" panose="020B0503020204020204" charset="-122"/>
                  </a:rPr>
                  <a:t>4</a:t>
                </a:r>
              </a:p>
            </p:txBody>
          </p:sp>
          <p:sp>
            <p:nvSpPr>
              <p:cNvPr id="31" name="文本框 30">
                <a:extLst>
                  <a:ext uri="{FF2B5EF4-FFF2-40B4-BE49-F238E27FC236}">
                    <a16:creationId xmlns:a16="http://schemas.microsoft.com/office/drawing/2014/main" id="{FF9182D0-B91E-47FE-979B-931F33F9A968}"/>
                  </a:ext>
                </a:extLst>
              </p:cNvPr>
              <p:cNvSpPr txBox="1"/>
              <p:nvPr/>
            </p:nvSpPr>
            <p:spPr>
              <a:xfrm>
                <a:off x="10764" y="7765"/>
                <a:ext cx="628" cy="434"/>
              </a:xfrm>
              <a:prstGeom prst="rect">
                <a:avLst/>
              </a:prstGeom>
              <a:noFill/>
            </p:spPr>
            <p:txBody>
              <a:bodyPr wrap="none" rtlCol="0" anchor="t">
                <a:spAutoFit/>
              </a:bodyPr>
              <a:lstStyle/>
              <a:p>
                <a:r>
                  <a:rPr lang="en-US" altLang="zh-CN" sz="1200">
                    <a:latin typeface="微软雅黑" panose="020B0503020204020204" charset="-122"/>
                    <a:ea typeface="微软雅黑" panose="020B0503020204020204" charset="-122"/>
                  </a:rPr>
                  <a:t>7.1</a:t>
                </a:r>
              </a:p>
            </p:txBody>
          </p:sp>
          <p:sp>
            <p:nvSpPr>
              <p:cNvPr id="32" name="文本框 31">
                <a:extLst>
                  <a:ext uri="{FF2B5EF4-FFF2-40B4-BE49-F238E27FC236}">
                    <a16:creationId xmlns:a16="http://schemas.microsoft.com/office/drawing/2014/main" id="{18BE56B5-2BA9-43D2-9BE3-FCE9EED455D7}"/>
                  </a:ext>
                </a:extLst>
              </p:cNvPr>
              <p:cNvSpPr txBox="1"/>
              <p:nvPr/>
            </p:nvSpPr>
            <p:spPr>
              <a:xfrm>
                <a:off x="12419" y="6855"/>
                <a:ext cx="429" cy="434"/>
              </a:xfrm>
              <a:prstGeom prst="rect">
                <a:avLst/>
              </a:prstGeom>
              <a:noFill/>
            </p:spPr>
            <p:txBody>
              <a:bodyPr wrap="none" rtlCol="0" anchor="t">
                <a:spAutoFit/>
              </a:bodyPr>
              <a:lstStyle/>
              <a:p>
                <a:r>
                  <a:rPr lang="en-US" altLang="zh-CN" sz="1200">
                    <a:latin typeface="微软雅黑" panose="020B0503020204020204" charset="-122"/>
                    <a:ea typeface="微软雅黑" panose="020B0503020204020204" charset="-122"/>
                  </a:rPr>
                  <a:t>9</a:t>
                </a:r>
              </a:p>
            </p:txBody>
          </p:sp>
          <p:grpSp>
            <p:nvGrpSpPr>
              <p:cNvPr id="33" name="组合 32">
                <a:extLst>
                  <a:ext uri="{FF2B5EF4-FFF2-40B4-BE49-F238E27FC236}">
                    <a16:creationId xmlns:a16="http://schemas.microsoft.com/office/drawing/2014/main" id="{AACA2134-1DA3-4BCA-999C-25E3E97FFB9B}"/>
                  </a:ext>
                </a:extLst>
              </p:cNvPr>
              <p:cNvGrpSpPr/>
              <p:nvPr/>
            </p:nvGrpSpPr>
            <p:grpSpPr>
              <a:xfrm>
                <a:off x="13253" y="4475"/>
                <a:ext cx="837" cy="3522"/>
                <a:chOff x="13388" y="4475"/>
                <a:chExt cx="837" cy="3522"/>
              </a:xfrm>
            </p:grpSpPr>
            <p:sp>
              <p:nvSpPr>
                <p:cNvPr id="51" name="矩形 50">
                  <a:extLst>
                    <a:ext uri="{FF2B5EF4-FFF2-40B4-BE49-F238E27FC236}">
                      <a16:creationId xmlns:a16="http://schemas.microsoft.com/office/drawing/2014/main" id="{0424E44B-FF61-469C-BBE3-D80A0E18D8E1}"/>
                    </a:ext>
                  </a:extLst>
                </p:cNvPr>
                <p:cNvSpPr/>
                <p:nvPr/>
              </p:nvSpPr>
              <p:spPr>
                <a:xfrm>
                  <a:off x="13733" y="4568"/>
                  <a:ext cx="174" cy="334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右箭头 37">
                  <a:extLst>
                    <a:ext uri="{FF2B5EF4-FFF2-40B4-BE49-F238E27FC236}">
                      <a16:creationId xmlns:a16="http://schemas.microsoft.com/office/drawing/2014/main" id="{4059F042-340F-4271-BBFA-FDD7F13E2713}"/>
                    </a:ext>
                  </a:extLst>
                </p:cNvPr>
                <p:cNvSpPr/>
                <p:nvPr/>
              </p:nvSpPr>
              <p:spPr>
                <a:xfrm rot="10800000">
                  <a:off x="13388" y="7657"/>
                  <a:ext cx="519" cy="34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右箭头 32">
                  <a:extLst>
                    <a:ext uri="{FF2B5EF4-FFF2-40B4-BE49-F238E27FC236}">
                      <a16:creationId xmlns:a16="http://schemas.microsoft.com/office/drawing/2014/main" id="{42301F64-FB3D-4828-A0C4-3E4D175BE4EE}"/>
                    </a:ext>
                  </a:extLst>
                </p:cNvPr>
                <p:cNvSpPr/>
                <p:nvPr/>
              </p:nvSpPr>
              <p:spPr>
                <a:xfrm>
                  <a:off x="13733" y="4475"/>
                  <a:ext cx="492" cy="34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文本框 33">
                <a:extLst>
                  <a:ext uri="{FF2B5EF4-FFF2-40B4-BE49-F238E27FC236}">
                    <a16:creationId xmlns:a16="http://schemas.microsoft.com/office/drawing/2014/main" id="{5F3648DF-70BA-47BF-8EBA-5716404084EB}"/>
                  </a:ext>
                </a:extLst>
              </p:cNvPr>
              <p:cNvSpPr txBox="1"/>
              <p:nvPr/>
            </p:nvSpPr>
            <p:spPr>
              <a:xfrm>
                <a:off x="13324" y="7895"/>
                <a:ext cx="429" cy="434"/>
              </a:xfrm>
              <a:prstGeom prst="rect">
                <a:avLst/>
              </a:prstGeom>
              <a:noFill/>
            </p:spPr>
            <p:txBody>
              <a:bodyPr wrap="none" rtlCol="0" anchor="t">
                <a:spAutoFit/>
              </a:bodyPr>
              <a:lstStyle/>
              <a:p>
                <a:r>
                  <a:rPr lang="en-US" altLang="zh-CN" sz="1200">
                    <a:latin typeface="微软雅黑" panose="020B0503020204020204" charset="-122"/>
                    <a:ea typeface="微软雅黑" panose="020B0503020204020204" charset="-122"/>
                  </a:rPr>
                  <a:t>7</a:t>
                </a:r>
              </a:p>
            </p:txBody>
          </p:sp>
          <p:sp>
            <p:nvSpPr>
              <p:cNvPr id="35" name="文本框 34">
                <a:extLst>
                  <a:ext uri="{FF2B5EF4-FFF2-40B4-BE49-F238E27FC236}">
                    <a16:creationId xmlns:a16="http://schemas.microsoft.com/office/drawing/2014/main" id="{F3F55002-3DFB-4417-BBEF-1BCB9E46B2AB}"/>
                  </a:ext>
                </a:extLst>
              </p:cNvPr>
              <p:cNvSpPr txBox="1"/>
              <p:nvPr/>
            </p:nvSpPr>
            <p:spPr>
              <a:xfrm>
                <a:off x="13824" y="4735"/>
                <a:ext cx="429" cy="434"/>
              </a:xfrm>
              <a:prstGeom prst="rect">
                <a:avLst/>
              </a:prstGeom>
              <a:noFill/>
            </p:spPr>
            <p:txBody>
              <a:bodyPr wrap="none" rtlCol="0" anchor="t">
                <a:spAutoFit/>
              </a:bodyPr>
              <a:lstStyle/>
              <a:p>
                <a:r>
                  <a:rPr lang="en-US" altLang="zh-CN" sz="1200">
                    <a:latin typeface="微软雅黑" panose="020B0503020204020204" charset="-122"/>
                    <a:ea typeface="微软雅黑" panose="020B0503020204020204" charset="-122"/>
                  </a:rPr>
                  <a:t>8</a:t>
                </a:r>
              </a:p>
            </p:txBody>
          </p:sp>
          <p:sp>
            <p:nvSpPr>
              <p:cNvPr id="36" name="圆角矩形 41">
                <a:extLst>
                  <a:ext uri="{FF2B5EF4-FFF2-40B4-BE49-F238E27FC236}">
                    <a16:creationId xmlns:a16="http://schemas.microsoft.com/office/drawing/2014/main" id="{C03D18B1-C30E-4FEA-BDE2-8C4A0B3EC789}"/>
                  </a:ext>
                </a:extLst>
              </p:cNvPr>
              <p:cNvSpPr/>
              <p:nvPr/>
            </p:nvSpPr>
            <p:spPr>
              <a:xfrm>
                <a:off x="15123" y="3995"/>
                <a:ext cx="2058" cy="56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作业追踪器</a:t>
                </a:r>
              </a:p>
            </p:txBody>
          </p:sp>
          <p:grpSp>
            <p:nvGrpSpPr>
              <p:cNvPr id="37" name="组合 36">
                <a:extLst>
                  <a:ext uri="{FF2B5EF4-FFF2-40B4-BE49-F238E27FC236}">
                    <a16:creationId xmlns:a16="http://schemas.microsoft.com/office/drawing/2014/main" id="{E5DD4C3D-E91B-4713-BEFE-14688B8F94A1}"/>
                  </a:ext>
                </a:extLst>
              </p:cNvPr>
              <p:cNvGrpSpPr/>
              <p:nvPr/>
            </p:nvGrpSpPr>
            <p:grpSpPr>
              <a:xfrm>
                <a:off x="14768" y="5047"/>
                <a:ext cx="2768" cy="1440"/>
                <a:chOff x="14768" y="5522"/>
                <a:chExt cx="2768" cy="1440"/>
              </a:xfrm>
            </p:grpSpPr>
            <p:sp>
              <p:nvSpPr>
                <p:cNvPr id="47" name="圆角矩形 42">
                  <a:extLst>
                    <a:ext uri="{FF2B5EF4-FFF2-40B4-BE49-F238E27FC236}">
                      <a16:creationId xmlns:a16="http://schemas.microsoft.com/office/drawing/2014/main" id="{7D6FEE2D-1708-43F3-9E94-EBB1FA5A5565}"/>
                    </a:ext>
                  </a:extLst>
                </p:cNvPr>
                <p:cNvSpPr/>
                <p:nvPr/>
              </p:nvSpPr>
              <p:spPr>
                <a:xfrm>
                  <a:off x="14768" y="5522"/>
                  <a:ext cx="2768" cy="144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48" name="圆角矩形 43">
                  <a:extLst>
                    <a:ext uri="{FF2B5EF4-FFF2-40B4-BE49-F238E27FC236}">
                      <a16:creationId xmlns:a16="http://schemas.microsoft.com/office/drawing/2014/main" id="{E63CCF10-B66D-4ECA-9908-769FB8795DD4}"/>
                    </a:ext>
                  </a:extLst>
                </p:cNvPr>
                <p:cNvSpPr/>
                <p:nvPr/>
              </p:nvSpPr>
              <p:spPr>
                <a:xfrm>
                  <a:off x="14986" y="6414"/>
                  <a:ext cx="1058" cy="34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map</a:t>
                  </a:r>
                </a:p>
              </p:txBody>
            </p:sp>
            <p:sp>
              <p:nvSpPr>
                <p:cNvPr id="49" name="圆角矩形 44">
                  <a:extLst>
                    <a:ext uri="{FF2B5EF4-FFF2-40B4-BE49-F238E27FC236}">
                      <a16:creationId xmlns:a16="http://schemas.microsoft.com/office/drawing/2014/main" id="{71229B32-58E8-40AF-BF9E-0580EAD0B99A}"/>
                    </a:ext>
                  </a:extLst>
                </p:cNvPr>
                <p:cNvSpPr/>
                <p:nvPr/>
              </p:nvSpPr>
              <p:spPr>
                <a:xfrm>
                  <a:off x="16162" y="6414"/>
                  <a:ext cx="1178" cy="34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reduce</a:t>
                  </a:r>
                </a:p>
              </p:txBody>
            </p:sp>
            <p:sp>
              <p:nvSpPr>
                <p:cNvPr id="50" name="文本框 49">
                  <a:extLst>
                    <a:ext uri="{FF2B5EF4-FFF2-40B4-BE49-F238E27FC236}">
                      <a16:creationId xmlns:a16="http://schemas.microsoft.com/office/drawing/2014/main" id="{09135DE0-F72A-4DA6-9A08-AA9115AA636D}"/>
                    </a:ext>
                  </a:extLst>
                </p:cNvPr>
                <p:cNvSpPr txBox="1"/>
                <p:nvPr/>
              </p:nvSpPr>
              <p:spPr>
                <a:xfrm>
                  <a:off x="15308" y="5740"/>
                  <a:ext cx="1688" cy="483"/>
                </a:xfrm>
                <a:prstGeom prst="rect">
                  <a:avLst/>
                </a:prstGeom>
                <a:noFill/>
              </p:spPr>
              <p:txBody>
                <a:bodyPr wrap="none" rtlCol="0">
                  <a:spAutoFit/>
                </a:bodyPr>
                <a:lstStyle/>
                <a:p>
                  <a:r>
                    <a:rPr lang="zh-CN" altLang="en-US" sz="1400"/>
                    <a:t>任务追踪器</a:t>
                  </a:r>
                </a:p>
              </p:txBody>
            </p:sp>
          </p:grpSp>
          <p:sp>
            <p:nvSpPr>
              <p:cNvPr id="38" name="文本框 37">
                <a:extLst>
                  <a:ext uri="{FF2B5EF4-FFF2-40B4-BE49-F238E27FC236}">
                    <a16:creationId xmlns:a16="http://schemas.microsoft.com/office/drawing/2014/main" id="{74B93B6C-5D76-41BC-9F7D-74165C1412DC}"/>
                  </a:ext>
                </a:extLst>
              </p:cNvPr>
              <p:cNvSpPr txBox="1"/>
              <p:nvPr/>
            </p:nvSpPr>
            <p:spPr>
              <a:xfrm>
                <a:off x="17181" y="4060"/>
                <a:ext cx="1651" cy="434"/>
              </a:xfrm>
              <a:prstGeom prst="rect">
                <a:avLst/>
              </a:prstGeom>
              <a:noFill/>
            </p:spPr>
            <p:txBody>
              <a:bodyPr wrap="none" rtlCol="0" anchor="t">
                <a:spAutoFit/>
              </a:bodyPr>
              <a:lstStyle/>
              <a:p>
                <a:r>
                  <a:rPr lang="en-US" altLang="zh-CN" sz="1200">
                    <a:latin typeface="微软雅黑" panose="020B0503020204020204" charset="-122"/>
                    <a:ea typeface="微软雅黑" panose="020B0503020204020204" charset="-122"/>
                  </a:rPr>
                  <a:t>MapReduce</a:t>
                </a:r>
              </a:p>
            </p:txBody>
          </p:sp>
          <p:cxnSp>
            <p:nvCxnSpPr>
              <p:cNvPr id="39" name="直接连接符 38">
                <a:extLst>
                  <a:ext uri="{FF2B5EF4-FFF2-40B4-BE49-F238E27FC236}">
                    <a16:creationId xmlns:a16="http://schemas.microsoft.com/office/drawing/2014/main" id="{3495CC04-35E3-44AF-9862-7CF44DF5A6EC}"/>
                  </a:ext>
                </a:extLst>
              </p:cNvPr>
              <p:cNvCxnSpPr/>
              <p:nvPr/>
            </p:nvCxnSpPr>
            <p:spPr>
              <a:xfrm flipV="1">
                <a:off x="14248" y="6968"/>
                <a:ext cx="4603" cy="15"/>
              </a:xfrm>
              <a:prstGeom prst="line">
                <a:avLst/>
              </a:prstGeom>
              <a:ln w="158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40" name="圆角矩形 49">
                <a:extLst>
                  <a:ext uri="{FF2B5EF4-FFF2-40B4-BE49-F238E27FC236}">
                    <a16:creationId xmlns:a16="http://schemas.microsoft.com/office/drawing/2014/main" id="{347BC051-E6F4-4053-8779-5A9DD08DD27F}"/>
                  </a:ext>
                </a:extLst>
              </p:cNvPr>
              <p:cNvSpPr/>
              <p:nvPr/>
            </p:nvSpPr>
            <p:spPr>
              <a:xfrm>
                <a:off x="15126" y="7284"/>
                <a:ext cx="1036" cy="71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41" name="圆角矩形 50">
                <a:extLst>
                  <a:ext uri="{FF2B5EF4-FFF2-40B4-BE49-F238E27FC236}">
                    <a16:creationId xmlns:a16="http://schemas.microsoft.com/office/drawing/2014/main" id="{10F98CC9-6374-4A2F-8EEB-BFC415C085CE}"/>
                  </a:ext>
                </a:extLst>
              </p:cNvPr>
              <p:cNvSpPr/>
              <p:nvPr/>
            </p:nvSpPr>
            <p:spPr>
              <a:xfrm>
                <a:off x="15009" y="7492"/>
                <a:ext cx="1035" cy="707"/>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命名节点</a:t>
                </a:r>
              </a:p>
            </p:txBody>
          </p:sp>
          <p:sp>
            <p:nvSpPr>
              <p:cNvPr id="42" name="圆角矩形 51">
                <a:extLst>
                  <a:ext uri="{FF2B5EF4-FFF2-40B4-BE49-F238E27FC236}">
                    <a16:creationId xmlns:a16="http://schemas.microsoft.com/office/drawing/2014/main" id="{1682985C-CCC9-4C35-B73A-1B707D15055C}"/>
                  </a:ext>
                </a:extLst>
              </p:cNvPr>
              <p:cNvSpPr/>
              <p:nvPr/>
            </p:nvSpPr>
            <p:spPr>
              <a:xfrm>
                <a:off x="16996" y="7290"/>
                <a:ext cx="1035" cy="707"/>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
            <p:nvSpPr>
              <p:cNvPr id="43" name="圆角矩形 52">
                <a:extLst>
                  <a:ext uri="{FF2B5EF4-FFF2-40B4-BE49-F238E27FC236}">
                    <a16:creationId xmlns:a16="http://schemas.microsoft.com/office/drawing/2014/main" id="{5A3C1EE4-9BA1-4151-9C1E-427D473562DB}"/>
                  </a:ext>
                </a:extLst>
              </p:cNvPr>
              <p:cNvSpPr/>
              <p:nvPr/>
            </p:nvSpPr>
            <p:spPr>
              <a:xfrm>
                <a:off x="17196" y="7490"/>
                <a:ext cx="1035" cy="707"/>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
            <p:nvSpPr>
              <p:cNvPr id="44" name="圆角矩形 53">
                <a:extLst>
                  <a:ext uri="{FF2B5EF4-FFF2-40B4-BE49-F238E27FC236}">
                    <a16:creationId xmlns:a16="http://schemas.microsoft.com/office/drawing/2014/main" id="{92302F0B-B746-4D67-B506-6C6C8C595D33}"/>
                  </a:ext>
                </a:extLst>
              </p:cNvPr>
              <p:cNvSpPr/>
              <p:nvPr/>
            </p:nvSpPr>
            <p:spPr>
              <a:xfrm>
                <a:off x="17396" y="7690"/>
                <a:ext cx="1035" cy="707"/>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SzTx/>
                  <a:buFontTx/>
                </a:pPr>
                <a:r>
                  <a:rPr lang="zh-CN" altLang="en-US" sz="1200">
                    <a:solidFill>
                      <a:schemeClr val="tx1"/>
                    </a:solidFill>
                  </a:rPr>
                  <a:t>数据节点</a:t>
                </a:r>
              </a:p>
            </p:txBody>
          </p:sp>
          <p:sp>
            <p:nvSpPr>
              <p:cNvPr id="45" name="上下箭头 54">
                <a:extLst>
                  <a:ext uri="{FF2B5EF4-FFF2-40B4-BE49-F238E27FC236}">
                    <a16:creationId xmlns:a16="http://schemas.microsoft.com/office/drawing/2014/main" id="{348FE013-649A-49C3-9AA6-D62B270F0B47}"/>
                  </a:ext>
                </a:extLst>
              </p:cNvPr>
              <p:cNvSpPr/>
              <p:nvPr/>
            </p:nvSpPr>
            <p:spPr>
              <a:xfrm rot="5400000">
                <a:off x="16445" y="7401"/>
                <a:ext cx="250" cy="816"/>
              </a:xfrm>
              <a:prstGeom prst="upDown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上下箭头 55">
                <a:extLst>
                  <a:ext uri="{FF2B5EF4-FFF2-40B4-BE49-F238E27FC236}">
                    <a16:creationId xmlns:a16="http://schemas.microsoft.com/office/drawing/2014/main" id="{6EBFF6A2-A139-411C-A54C-3DCE336A9EC1}"/>
                  </a:ext>
                </a:extLst>
              </p:cNvPr>
              <p:cNvSpPr/>
              <p:nvPr/>
            </p:nvSpPr>
            <p:spPr>
              <a:xfrm>
                <a:off x="16044" y="4613"/>
                <a:ext cx="291" cy="393"/>
              </a:xfrm>
              <a:prstGeom prst="upDown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a:extLst>
                <a:ext uri="{FF2B5EF4-FFF2-40B4-BE49-F238E27FC236}">
                  <a16:creationId xmlns:a16="http://schemas.microsoft.com/office/drawing/2014/main" id="{A2E8FB96-B166-44D4-BD09-4B154D4F2B98}"/>
                </a:ext>
              </a:extLst>
            </p:cNvPr>
            <p:cNvSpPr txBox="1"/>
            <p:nvPr/>
          </p:nvSpPr>
          <p:spPr>
            <a:xfrm>
              <a:off x="10740" y="4441"/>
              <a:ext cx="798" cy="434"/>
            </a:xfrm>
            <a:prstGeom prst="rect">
              <a:avLst/>
            </a:prstGeom>
            <a:noFill/>
          </p:spPr>
          <p:txBody>
            <a:bodyPr wrap="none" rtlCol="0" anchor="t">
              <a:spAutoFit/>
            </a:bodyPr>
            <a:lstStyle/>
            <a:p>
              <a:r>
                <a:rPr lang="en-US" altLang="zh-CN" sz="1200">
                  <a:latin typeface="微软雅黑" panose="020B0503020204020204" charset="-122"/>
                  <a:ea typeface="微软雅黑" panose="020B0503020204020204" charset="-122"/>
                </a:rPr>
                <a:t>Hive</a:t>
              </a:r>
            </a:p>
          </p:txBody>
        </p:sp>
        <p:sp>
          <p:nvSpPr>
            <p:cNvPr id="10" name="文本框 9">
              <a:extLst>
                <a:ext uri="{FF2B5EF4-FFF2-40B4-BE49-F238E27FC236}">
                  <a16:creationId xmlns:a16="http://schemas.microsoft.com/office/drawing/2014/main" id="{82FE6EEC-FBF7-446E-ACA1-98B79A5EB780}"/>
                </a:ext>
              </a:extLst>
            </p:cNvPr>
            <p:cNvSpPr txBox="1"/>
            <p:nvPr/>
          </p:nvSpPr>
          <p:spPr>
            <a:xfrm>
              <a:off x="15960" y="4441"/>
              <a:ext cx="1220" cy="434"/>
            </a:xfrm>
            <a:prstGeom prst="rect">
              <a:avLst/>
            </a:prstGeom>
            <a:noFill/>
          </p:spPr>
          <p:txBody>
            <a:bodyPr wrap="none" rtlCol="0" anchor="t">
              <a:spAutoFit/>
            </a:bodyPr>
            <a:lstStyle/>
            <a:p>
              <a:r>
                <a:rPr lang="en-US" altLang="zh-CN" sz="1200">
                  <a:latin typeface="微软雅黑" panose="020B0503020204020204" charset="-122"/>
                  <a:ea typeface="微软雅黑" panose="020B0503020204020204" charset="-122"/>
                </a:rPr>
                <a:t>Hadoop</a:t>
              </a:r>
            </a:p>
          </p:txBody>
        </p:sp>
        <p:sp>
          <p:nvSpPr>
            <p:cNvPr id="11" name="矩形 10">
              <a:extLst>
                <a:ext uri="{FF2B5EF4-FFF2-40B4-BE49-F238E27FC236}">
                  <a16:creationId xmlns:a16="http://schemas.microsoft.com/office/drawing/2014/main" id="{CBC616AC-4EF7-48F9-A90B-5CC3EDC2B66B}"/>
                </a:ext>
              </a:extLst>
            </p:cNvPr>
            <p:cNvSpPr/>
            <p:nvPr/>
          </p:nvSpPr>
          <p:spPr>
            <a:xfrm>
              <a:off x="8630" y="4327"/>
              <a:ext cx="10436" cy="60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a:extLst>
              <a:ext uri="{FF2B5EF4-FFF2-40B4-BE49-F238E27FC236}">
                <a16:creationId xmlns:a16="http://schemas.microsoft.com/office/drawing/2014/main" id="{C4A684E8-EE09-41FD-96D9-A488652409D7}"/>
              </a:ext>
            </a:extLst>
          </p:cNvPr>
          <p:cNvSpPr txBox="1"/>
          <p:nvPr/>
        </p:nvSpPr>
        <p:spPr>
          <a:xfrm>
            <a:off x="908050" y="2155825"/>
            <a:ext cx="3962400" cy="4338320"/>
          </a:xfrm>
          <a:prstGeom prst="rect">
            <a:avLst/>
          </a:prstGeom>
          <a:noFill/>
        </p:spPr>
        <p:txBody>
          <a:bodyPr wrap="square" rtlCol="0">
            <a:spAutoFit/>
          </a:bodyPr>
          <a:lstStyle/>
          <a:p>
            <a:pPr indent="304800" fontAlgn="auto">
              <a:extLst>
                <a:ext uri="{35155182-B16C-46BC-9424-99874614C6A1}">
                  <wpsdc:indentchars xmlns:wpsdc="http://www.wps.cn/officeDocument/2017/drawingmlCustomData" xmlns="" val="200" checksum="1077528236"/>
                </a:ext>
              </a:extLst>
            </a:pPr>
            <a:r>
              <a:rPr lang="zh-CN" altLang="en-US" sz="1200" b="1" dirty="0"/>
              <a:t>整个查询过程的数据流向是这样的：</a:t>
            </a:r>
            <a:r>
              <a:rPr lang="en-US" altLang="zh-CN" sz="1200" dirty="0"/>
              <a:t>Hive</a:t>
            </a:r>
            <a:r>
              <a:rPr lang="zh-CN" altLang="en-US" sz="1200" dirty="0"/>
              <a:t>服务端接口（如命令行或</a:t>
            </a:r>
            <a:r>
              <a:rPr lang="en-US" altLang="zh-CN" sz="1200" dirty="0"/>
              <a:t>Web</a:t>
            </a:r>
            <a:r>
              <a:rPr lang="zh-CN" altLang="en-US" sz="1200" dirty="0"/>
              <a:t>界面）收到用户的查询任务，然后将查询发送给驱动程序（</a:t>
            </a:r>
            <a:r>
              <a:rPr lang="en-US" altLang="zh-CN" sz="1200" dirty="0"/>
              <a:t>driver</a:t>
            </a:r>
            <a:r>
              <a:rPr lang="zh-CN" altLang="en-US" sz="1200" dirty="0"/>
              <a:t>）来执行（步骤</a:t>
            </a:r>
            <a:r>
              <a:rPr lang="en-US" altLang="zh-CN" sz="1200" dirty="0"/>
              <a:t>1</a:t>
            </a:r>
            <a:r>
              <a:rPr lang="zh-CN" altLang="en-US" sz="1200" dirty="0"/>
              <a:t>）；</a:t>
            </a:r>
          </a:p>
          <a:p>
            <a:pPr indent="304800" fontAlgn="auto">
              <a:extLst>
                <a:ext uri="{35155182-B16C-46BC-9424-99874614C6A1}">
                  <wpsdc:indentchars xmlns:wpsdc="http://www.wps.cn/officeDocument/2017/drawingmlCustomData" xmlns="" val="200" checksum="1077528236"/>
                </a:ext>
              </a:extLst>
            </a:pPr>
            <a:r>
              <a:rPr lang="zh-CN" altLang="en-US" sz="1200" dirty="0"/>
              <a:t>当驱动程序接收到查询任务后，对相应的</a:t>
            </a:r>
            <a:r>
              <a:rPr lang="en-US" altLang="zh-CN" sz="1200" dirty="0"/>
              <a:t>HiveQL</a:t>
            </a:r>
            <a:r>
              <a:rPr lang="zh-CN" altLang="en-US" sz="1200" dirty="0"/>
              <a:t>程序进行解析和语法检查后，得到查询计划（步骤</a:t>
            </a:r>
            <a:r>
              <a:rPr lang="en-US" altLang="zh-CN" sz="1200" dirty="0"/>
              <a:t>2</a:t>
            </a:r>
            <a:r>
              <a:rPr lang="zh-CN" altLang="en-US" sz="1200" dirty="0"/>
              <a:t>）；</a:t>
            </a:r>
          </a:p>
          <a:p>
            <a:pPr indent="304800" fontAlgn="auto">
              <a:extLst>
                <a:ext uri="{35155182-B16C-46BC-9424-99874614C6A1}">
                  <wpsdc:indentchars xmlns:wpsdc="http://www.wps.cn/officeDocument/2017/drawingmlCustomData" xmlns="" val="200" checksum="1077528236"/>
                </a:ext>
              </a:extLst>
            </a:pPr>
            <a:r>
              <a:rPr lang="zh-CN" altLang="en-US" sz="1200" dirty="0"/>
              <a:t>步骤</a:t>
            </a:r>
            <a:r>
              <a:rPr lang="en-US" altLang="zh-CN" sz="1200" dirty="0"/>
              <a:t>2</a:t>
            </a:r>
            <a:r>
              <a:rPr lang="zh-CN" altLang="en-US" sz="1200" dirty="0"/>
              <a:t>结束后，编译器向元存储（任何数据库）发送元数据请求（步骤</a:t>
            </a:r>
            <a:r>
              <a:rPr lang="en-US" altLang="zh-CN" sz="1200" dirty="0"/>
              <a:t>3</a:t>
            </a:r>
            <a:r>
              <a:rPr lang="zh-CN" altLang="en-US" sz="1200" dirty="0"/>
              <a:t>）；</a:t>
            </a:r>
          </a:p>
          <a:p>
            <a:pPr indent="304800" fontAlgn="auto">
              <a:extLst>
                <a:ext uri="{35155182-B16C-46BC-9424-99874614C6A1}">
                  <wpsdc:indentchars xmlns:wpsdc="http://www.wps.cn/officeDocument/2017/drawingmlCustomData" xmlns="" val="200" checksum="1077528236"/>
                </a:ext>
              </a:extLst>
            </a:pPr>
            <a:r>
              <a:rPr lang="zh-CN" altLang="en-US" sz="1200" dirty="0"/>
              <a:t>元存储向编译器发送元数据作为响应（步骤</a:t>
            </a:r>
            <a:r>
              <a:rPr lang="en-US" altLang="zh-CN" sz="1200" dirty="0"/>
              <a:t>4</a:t>
            </a:r>
            <a:r>
              <a:rPr lang="zh-CN" altLang="en-US" sz="1200" dirty="0"/>
              <a:t>）；</a:t>
            </a:r>
          </a:p>
          <a:p>
            <a:pPr indent="304800" fontAlgn="auto">
              <a:extLst>
                <a:ext uri="{35155182-B16C-46BC-9424-99874614C6A1}">
                  <wpsdc:indentchars xmlns:wpsdc="http://www.wps.cn/officeDocument/2017/drawingmlCustomData" xmlns="" val="200" checksum="1077528236"/>
                </a:ext>
              </a:extLst>
            </a:pPr>
            <a:r>
              <a:rPr lang="zh-CN" altLang="en-US" sz="1200" dirty="0"/>
              <a:t>编译器检查需求并将计划进行优化后重新发送给驱动程序。到这里，查询任务的解析和编译优化已经完成（步骤</a:t>
            </a:r>
            <a:r>
              <a:rPr lang="en-US" altLang="zh-CN" sz="1200" dirty="0"/>
              <a:t>5</a:t>
            </a:r>
            <a:r>
              <a:rPr lang="zh-CN" altLang="en-US" sz="1200" dirty="0"/>
              <a:t>）；</a:t>
            </a:r>
          </a:p>
          <a:p>
            <a:pPr indent="304800" fontAlgn="auto">
              <a:extLst>
                <a:ext uri="{35155182-B16C-46BC-9424-99874614C6A1}">
                  <wpsdc:indentchars xmlns:wpsdc="http://www.wps.cn/officeDocument/2017/drawingmlCustomData" xmlns="" val="200" checksum="1077528236"/>
                </a:ext>
              </a:extLst>
            </a:pPr>
            <a:r>
              <a:rPr lang="zh-CN" altLang="en-US" sz="1200" dirty="0"/>
              <a:t>之后驱动程序将执行计划发送到执行引擎（步骤</a:t>
            </a:r>
            <a:r>
              <a:rPr lang="en-US" altLang="zh-CN" sz="1200" dirty="0"/>
              <a:t>6</a:t>
            </a:r>
            <a:r>
              <a:rPr lang="zh-CN" altLang="en-US" sz="1200" dirty="0"/>
              <a:t>）；</a:t>
            </a:r>
          </a:p>
          <a:p>
            <a:pPr indent="304800" fontAlgn="auto">
              <a:extLst>
                <a:ext uri="{35155182-B16C-46BC-9424-99874614C6A1}">
                  <wpsdc:indentchars xmlns:wpsdc="http://www.wps.cn/officeDocument/2017/drawingmlCustomData" xmlns="" val="200" checksum="1077528236"/>
                </a:ext>
              </a:extLst>
            </a:pPr>
            <a:r>
              <a:rPr lang="zh-CN" altLang="en-US" sz="1200" dirty="0"/>
              <a:t>执行计划发送到执行引擎后开始执行，在这里，执行就是</a:t>
            </a:r>
            <a:r>
              <a:rPr lang="en-US" altLang="zh-CN" sz="1200" dirty="0"/>
              <a:t>MapReduce</a:t>
            </a:r>
            <a:r>
              <a:rPr lang="zh-CN" altLang="en-US" sz="1200" dirty="0"/>
              <a:t>作业，执行引擎将作业发送给作业跟踪器（位于命名节点中），并将此作业分配给位于数据节点的任务追踪器然后这里执行</a:t>
            </a:r>
            <a:r>
              <a:rPr lang="en-US" altLang="zh-CN" sz="1200" dirty="0"/>
              <a:t>MapReduce</a:t>
            </a:r>
            <a:r>
              <a:rPr lang="zh-CN" altLang="en-US" sz="1200" dirty="0"/>
              <a:t>作业（步骤</a:t>
            </a:r>
            <a:r>
              <a:rPr lang="en-US" altLang="zh-CN" sz="1200" dirty="0"/>
              <a:t>7</a:t>
            </a:r>
            <a:r>
              <a:rPr lang="zh-CN" altLang="en-US" sz="1200" dirty="0"/>
              <a:t>）；</a:t>
            </a:r>
          </a:p>
          <a:p>
            <a:pPr indent="304800" fontAlgn="auto">
              <a:extLst>
                <a:ext uri="{35155182-B16C-46BC-9424-99874614C6A1}">
                  <wpsdc:indentchars xmlns:wpsdc="http://www.wps.cn/officeDocument/2017/drawingmlCustomData" xmlns="" val="200" checksum="1077528236"/>
                </a:ext>
              </a:extLst>
            </a:pPr>
            <a:r>
              <a:rPr lang="zh-CN" altLang="en-US" sz="1200" dirty="0"/>
              <a:t>在这个过程中，</a:t>
            </a:r>
            <a:r>
              <a:rPr lang="en-US" altLang="zh-CN" sz="1200" dirty="0"/>
              <a:t>Hive</a:t>
            </a:r>
            <a:r>
              <a:rPr lang="zh-CN" altLang="en-US" sz="1200" dirty="0"/>
              <a:t>执行引擎可以从元存储数据库中读取所需的元数据（步骤</a:t>
            </a:r>
            <a:r>
              <a:rPr lang="en-US" altLang="zh-CN" sz="1200" dirty="0"/>
              <a:t>7.1</a:t>
            </a:r>
            <a:r>
              <a:rPr lang="zh-CN" altLang="en-US" sz="1200" dirty="0"/>
              <a:t>）；</a:t>
            </a:r>
            <a:r>
              <a:rPr lang="en-US" altLang="zh-CN" sz="1200" dirty="0"/>
              <a:t>MapReduce</a:t>
            </a:r>
            <a:r>
              <a:rPr lang="zh-CN" altLang="en-US" sz="1200" dirty="0"/>
              <a:t>作业执行完毕后，</a:t>
            </a:r>
            <a:r>
              <a:rPr lang="en-US" altLang="zh-CN" sz="1200" dirty="0"/>
              <a:t>Hive</a:t>
            </a:r>
            <a:r>
              <a:rPr lang="zh-CN" altLang="en-US" sz="1200" dirty="0"/>
              <a:t>执行引擎从数据节点接收结果（步骤</a:t>
            </a:r>
            <a:r>
              <a:rPr lang="en-US" altLang="zh-CN" sz="1200" dirty="0"/>
              <a:t>8</a:t>
            </a:r>
            <a:r>
              <a:rPr lang="zh-CN" altLang="en-US" sz="1200" dirty="0"/>
              <a:t>）；</a:t>
            </a:r>
          </a:p>
          <a:p>
            <a:pPr indent="304800" fontAlgn="auto">
              <a:extLst>
                <a:ext uri="{35155182-B16C-46BC-9424-99874614C6A1}">
                  <wpsdc:indentchars xmlns:wpsdc="http://www.wps.cn/officeDocument/2017/drawingmlCustomData" xmlns="" val="200" checksum="1077528236"/>
                </a:ext>
              </a:extLst>
            </a:pPr>
            <a:r>
              <a:rPr lang="zh-CN" altLang="en-US" sz="1200" dirty="0"/>
              <a:t>执行引擎将这些结果值发送给驱动程序（步骤</a:t>
            </a:r>
            <a:r>
              <a:rPr lang="en-US" altLang="zh-CN" sz="1200" dirty="0"/>
              <a:t>9</a:t>
            </a:r>
            <a:r>
              <a:rPr lang="zh-CN" altLang="en-US" sz="1200" dirty="0"/>
              <a:t>）；</a:t>
            </a:r>
          </a:p>
          <a:p>
            <a:pPr indent="304800" fontAlgn="auto">
              <a:extLst>
                <a:ext uri="{35155182-B16C-46BC-9424-99874614C6A1}">
                  <wpsdc:indentchars xmlns:wpsdc="http://www.wps.cn/officeDocument/2017/drawingmlCustomData" xmlns="" val="200" checksum="1077528236"/>
                </a:ext>
              </a:extLst>
            </a:pPr>
            <a:r>
              <a:rPr lang="zh-CN" altLang="en-US" sz="1200" dirty="0"/>
              <a:t>最后驱动程序将结果发送到</a:t>
            </a:r>
            <a:r>
              <a:rPr lang="en-US" altLang="zh-CN" sz="1200" dirty="0"/>
              <a:t>Hive</a:t>
            </a:r>
            <a:r>
              <a:rPr lang="zh-CN" altLang="en-US" sz="1200" dirty="0"/>
              <a:t>用户接口，最后用户从</a:t>
            </a:r>
            <a:r>
              <a:rPr lang="en-US" altLang="zh-CN" sz="1200" dirty="0"/>
              <a:t>Hive</a:t>
            </a:r>
            <a:r>
              <a:rPr lang="zh-CN" altLang="en-US" sz="1200" dirty="0"/>
              <a:t>客户端获取结果（步骤</a:t>
            </a:r>
            <a:r>
              <a:rPr lang="en-US" altLang="zh-CN" sz="1200" dirty="0"/>
              <a:t>10</a:t>
            </a:r>
            <a:r>
              <a:rPr lang="zh-CN" altLang="en-US" sz="1200" dirty="0"/>
              <a:t>）。</a:t>
            </a:r>
          </a:p>
        </p:txBody>
      </p:sp>
      <p:sp>
        <p:nvSpPr>
          <p:cNvPr id="5" name="灯片编号占位符 4">
            <a:extLst>
              <a:ext uri="{FF2B5EF4-FFF2-40B4-BE49-F238E27FC236}">
                <a16:creationId xmlns:a16="http://schemas.microsoft.com/office/drawing/2014/main" id="{25CE5DDD-FF0F-134A-8D57-DF63D9221E88}"/>
              </a:ext>
            </a:extLst>
          </p:cNvPr>
          <p:cNvSpPr>
            <a:spLocks noGrp="1"/>
          </p:cNvSpPr>
          <p:nvPr>
            <p:ph type="sldNum" sz="quarter" idx="12"/>
          </p:nvPr>
        </p:nvSpPr>
        <p:spPr/>
        <p:txBody>
          <a:bodyPr/>
          <a:lstStyle/>
          <a:p>
            <a:fld id="{B13F0FA4-29F4-4B1D-A16B-0D7169EBD889}" type="slidenum">
              <a:rPr lang="en-US" smtClean="0"/>
              <a:t>79</a:t>
            </a:fld>
            <a:endParaRPr lang="en-US" dirty="0"/>
          </a:p>
        </p:txBody>
      </p:sp>
    </p:spTree>
    <p:extLst>
      <p:ext uri="{BB962C8B-B14F-4D97-AF65-F5344CB8AC3E}">
        <p14:creationId xmlns:p14="http://schemas.microsoft.com/office/powerpoint/2010/main" val="3870254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EE115-D926-45DC-9B11-F9EB64B94042}"/>
              </a:ext>
            </a:extLst>
          </p:cNvPr>
          <p:cNvSpPr>
            <a:spLocks noGrp="1"/>
          </p:cNvSpPr>
          <p:nvPr>
            <p:ph type="title"/>
          </p:nvPr>
        </p:nvSpPr>
        <p:spPr/>
        <p:txBody>
          <a:bodyPr/>
          <a:lstStyle/>
          <a:p>
            <a:r>
              <a:rPr lang="en-US" altLang="zh-CN" dirty="0"/>
              <a:t>3.1 </a:t>
            </a:r>
            <a:r>
              <a:rPr lang="zh-CN" altLang="en-US" dirty="0"/>
              <a:t>大数据管理挑战</a:t>
            </a:r>
            <a:endParaRPr lang="en-US" dirty="0"/>
          </a:p>
        </p:txBody>
      </p:sp>
      <p:sp>
        <p:nvSpPr>
          <p:cNvPr id="3" name="Content Placeholder 2">
            <a:extLst>
              <a:ext uri="{FF2B5EF4-FFF2-40B4-BE49-F238E27FC236}">
                <a16:creationId xmlns:a16="http://schemas.microsoft.com/office/drawing/2014/main" id="{11E92CA2-A1B4-4FC1-895D-8BE0F2DCF705}"/>
              </a:ext>
            </a:extLst>
          </p:cNvPr>
          <p:cNvSpPr>
            <a:spLocks noGrp="1"/>
          </p:cNvSpPr>
          <p:nvPr>
            <p:ph idx="1"/>
          </p:nvPr>
        </p:nvSpPr>
        <p:spPr/>
        <p:txBody>
          <a:bodyPr/>
          <a:lstStyle/>
          <a:p>
            <a:r>
              <a:rPr lang="zh-CN" altLang="en-US" dirty="0"/>
              <a:t>不同于以往小规模结构化数据，大数据的管理新需求：</a:t>
            </a:r>
            <a:endParaRPr lang="en-US" altLang="zh-CN" dirty="0"/>
          </a:p>
          <a:p>
            <a:pPr lvl="1"/>
            <a:r>
              <a:rPr lang="zh-CN" altLang="en-US" dirty="0"/>
              <a:t>要求数据库支持高并发读写</a:t>
            </a:r>
            <a:endParaRPr lang="en-US" altLang="zh-CN" dirty="0"/>
          </a:p>
          <a:p>
            <a:pPr lvl="2"/>
            <a:r>
              <a:rPr lang="en-US" altLang="zh-CN" dirty="0"/>
              <a:t>2017</a:t>
            </a:r>
            <a:r>
              <a:rPr lang="zh-CN" altLang="en-US" dirty="0"/>
              <a:t>年</a:t>
            </a:r>
            <a:r>
              <a:rPr lang="en-US" altLang="zh-CN" dirty="0"/>
              <a:t>”</a:t>
            </a:r>
            <a:r>
              <a:rPr lang="zh-CN" altLang="en-US" dirty="0"/>
              <a:t>双</a:t>
            </a:r>
            <a:r>
              <a:rPr lang="en-US" altLang="zh-CN" dirty="0"/>
              <a:t>11”</a:t>
            </a:r>
            <a:r>
              <a:rPr lang="zh-CN" altLang="en-US" dirty="0"/>
              <a:t>期间，天猫支付峰值达每秒</a:t>
            </a:r>
            <a:r>
              <a:rPr lang="en-US" altLang="zh-CN" dirty="0"/>
              <a:t>3.3</a:t>
            </a:r>
            <a:r>
              <a:rPr lang="zh-CN" altLang="en-US" dirty="0"/>
              <a:t>万笔交易，数据库峰值达每秒</a:t>
            </a:r>
            <a:r>
              <a:rPr lang="en-US" altLang="zh-CN" dirty="0"/>
              <a:t>4200</a:t>
            </a:r>
            <a:r>
              <a:rPr lang="zh-CN" altLang="en-US" dirty="0"/>
              <a:t>万次</a:t>
            </a:r>
            <a:endParaRPr lang="en-US" altLang="zh-CN" dirty="0"/>
          </a:p>
          <a:p>
            <a:pPr lvl="2"/>
            <a:r>
              <a:rPr lang="zh-CN" altLang="en-US" dirty="0"/>
              <a:t>如此并发量的数据库读写时一般关系数据库难以承受的</a:t>
            </a:r>
            <a:endParaRPr lang="en-US" altLang="zh-CN" dirty="0"/>
          </a:p>
          <a:p>
            <a:pPr lvl="1"/>
            <a:r>
              <a:rPr lang="zh-CN" altLang="en-US" dirty="0"/>
              <a:t>要求数据库支持对海量数据的高效率存储和访问</a:t>
            </a:r>
            <a:endParaRPr lang="en-US" altLang="zh-CN" dirty="0"/>
          </a:p>
          <a:p>
            <a:pPr lvl="2"/>
            <a:r>
              <a:rPr lang="en-US" altLang="zh-CN" dirty="0"/>
              <a:t>2017</a:t>
            </a:r>
            <a:r>
              <a:rPr lang="zh-CN" altLang="en-US" dirty="0"/>
              <a:t>年微信日平均用户</a:t>
            </a:r>
            <a:r>
              <a:rPr lang="en-US" altLang="zh-CN" dirty="0"/>
              <a:t>9.02</a:t>
            </a:r>
            <a:r>
              <a:rPr lang="zh-CN" altLang="en-US" dirty="0"/>
              <a:t>亿，每月发送消息</a:t>
            </a:r>
            <a:r>
              <a:rPr lang="en-US" altLang="zh-CN" dirty="0"/>
              <a:t>111400</a:t>
            </a:r>
            <a:r>
              <a:rPr lang="zh-CN" altLang="en-US" dirty="0"/>
              <a:t>亿条</a:t>
            </a:r>
            <a:endParaRPr lang="en-US" altLang="zh-CN" dirty="0"/>
          </a:p>
          <a:p>
            <a:pPr lvl="2"/>
            <a:r>
              <a:rPr lang="zh-CN" altLang="en-US" dirty="0"/>
              <a:t>如此规模数据由传统关系数据库处理效率低下，关系数据库不擅长处理小数据</a:t>
            </a:r>
            <a:endParaRPr lang="en-US" altLang="zh-CN" dirty="0"/>
          </a:p>
          <a:p>
            <a:pPr lvl="1"/>
            <a:r>
              <a:rPr lang="zh-CN" altLang="en-US" dirty="0"/>
              <a:t>要求数据库高可扩展和高可用性</a:t>
            </a:r>
            <a:endParaRPr lang="en-US" altLang="zh-CN" dirty="0"/>
          </a:p>
          <a:p>
            <a:pPr lvl="2"/>
            <a:r>
              <a:rPr lang="zh-CN" altLang="en-US" dirty="0"/>
              <a:t>数据中心集群故障不可避免，互联网应用需要秒级恢复，保证</a:t>
            </a:r>
            <a:r>
              <a:rPr lang="en-US" altLang="zh-CN" dirty="0"/>
              <a:t>7x24</a:t>
            </a:r>
            <a:r>
              <a:rPr lang="zh-CN" altLang="en-US" dirty="0"/>
              <a:t>小时不间断运行</a:t>
            </a:r>
            <a:endParaRPr lang="en-US" altLang="zh-CN" dirty="0"/>
          </a:p>
          <a:p>
            <a:pPr lvl="2"/>
            <a:r>
              <a:rPr lang="zh-CN" altLang="en-US" dirty="0"/>
              <a:t>单个节点资源不足</a:t>
            </a:r>
            <a:r>
              <a:rPr lang="zh-CN" altLang="en-US"/>
              <a:t>，需要程序与数据进行在线迁移，或在线进行资源扩容</a:t>
            </a:r>
            <a:endParaRPr lang="en-US" dirty="0"/>
          </a:p>
        </p:txBody>
      </p:sp>
      <p:sp>
        <p:nvSpPr>
          <p:cNvPr id="4" name="灯片编号占位符 3">
            <a:extLst>
              <a:ext uri="{FF2B5EF4-FFF2-40B4-BE49-F238E27FC236}">
                <a16:creationId xmlns:a16="http://schemas.microsoft.com/office/drawing/2014/main" id="{2D4B9484-CE08-8647-BC99-DB30E6EF09B7}"/>
              </a:ext>
            </a:extLst>
          </p:cNvPr>
          <p:cNvSpPr>
            <a:spLocks noGrp="1"/>
          </p:cNvSpPr>
          <p:nvPr>
            <p:ph type="sldNum" sz="quarter" idx="12"/>
          </p:nvPr>
        </p:nvSpPr>
        <p:spPr/>
        <p:txBody>
          <a:bodyPr/>
          <a:lstStyle/>
          <a:p>
            <a:fld id="{B13F0FA4-29F4-4B1D-A16B-0D7169EBD889}" type="slidenum">
              <a:rPr lang="en-US" smtClean="0"/>
              <a:t>8</a:t>
            </a:fld>
            <a:endParaRPr lang="en-US" dirty="0"/>
          </a:p>
        </p:txBody>
      </p:sp>
    </p:spTree>
    <p:extLst>
      <p:ext uri="{BB962C8B-B14F-4D97-AF65-F5344CB8AC3E}">
        <p14:creationId xmlns:p14="http://schemas.microsoft.com/office/powerpoint/2010/main" val="26768314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A2908-105A-4961-9CA2-59FA3B92AB5F}"/>
              </a:ext>
            </a:extLst>
          </p:cNvPr>
          <p:cNvSpPr>
            <a:spLocks noGrp="1"/>
          </p:cNvSpPr>
          <p:nvPr>
            <p:ph type="title"/>
          </p:nvPr>
        </p:nvSpPr>
        <p:spPr/>
        <p:txBody>
          <a:bodyPr/>
          <a:lstStyle/>
          <a:p>
            <a:r>
              <a:rPr lang="en-US" altLang="zh-CN" dirty="0"/>
              <a:t>Hive</a:t>
            </a:r>
            <a:r>
              <a:rPr lang="zh-CN" altLang="en-US" dirty="0"/>
              <a:t>实例分析</a:t>
            </a:r>
            <a:endParaRPr lang="en-US" dirty="0"/>
          </a:p>
        </p:txBody>
      </p:sp>
      <p:sp>
        <p:nvSpPr>
          <p:cNvPr id="3" name="Content Placeholder 2">
            <a:extLst>
              <a:ext uri="{FF2B5EF4-FFF2-40B4-BE49-F238E27FC236}">
                <a16:creationId xmlns:a16="http://schemas.microsoft.com/office/drawing/2014/main" id="{9608C627-79FC-48F1-9A7E-C7E6EA7A2DDF}"/>
              </a:ext>
            </a:extLst>
          </p:cNvPr>
          <p:cNvSpPr>
            <a:spLocks noGrp="1"/>
          </p:cNvSpPr>
          <p:nvPr>
            <p:ph idx="1"/>
          </p:nvPr>
        </p:nvSpPr>
        <p:spPr/>
        <p:txBody>
          <a:bodyPr/>
          <a:lstStyle/>
          <a:p>
            <a:r>
              <a:rPr lang="en-US" altLang="zh-CN" dirty="0"/>
              <a:t>Hive</a:t>
            </a:r>
            <a:r>
              <a:rPr lang="zh-CN" altLang="en-US" dirty="0"/>
              <a:t>编程语言</a:t>
            </a:r>
            <a:endParaRPr lang="en-US" altLang="zh-CN" dirty="0"/>
          </a:p>
          <a:p>
            <a:pPr lvl="1"/>
            <a:r>
              <a:rPr lang="en-US" altLang="zh-CN" dirty="0"/>
              <a:t>HiveQL</a:t>
            </a:r>
            <a:r>
              <a:rPr lang="zh-CN" altLang="en-US" dirty="0"/>
              <a:t>是</a:t>
            </a:r>
            <a:r>
              <a:rPr lang="en-US" altLang="zh-CN" dirty="0"/>
              <a:t>Hive</a:t>
            </a:r>
            <a:r>
              <a:rPr lang="zh-CN" altLang="en-US" dirty="0"/>
              <a:t>的查询语言。</a:t>
            </a:r>
            <a:r>
              <a:rPr lang="en-US" altLang="zh-CN" dirty="0"/>
              <a:t>HiveQL</a:t>
            </a:r>
            <a:r>
              <a:rPr lang="zh-CN" altLang="en-US" dirty="0"/>
              <a:t>语言的使用与一般的</a:t>
            </a:r>
            <a:r>
              <a:rPr lang="en-US" altLang="zh-CN" dirty="0"/>
              <a:t>SQL</a:t>
            </a:r>
            <a:r>
              <a:rPr lang="zh-CN" altLang="en-US" dirty="0"/>
              <a:t>语言基本相同，但也存在一定的差异。</a:t>
            </a:r>
            <a:endParaRPr lang="en-US" altLang="zh-CN" dirty="0"/>
          </a:p>
          <a:p>
            <a:pPr lvl="1"/>
            <a:r>
              <a:rPr lang="en-US" altLang="zh-CN" dirty="0"/>
              <a:t>HiveQL</a:t>
            </a:r>
            <a:r>
              <a:rPr lang="zh-CN" altLang="en-US" dirty="0"/>
              <a:t>包含了数据定义语言（</a:t>
            </a:r>
            <a:r>
              <a:rPr lang="en-US" altLang="zh-CN" dirty="0"/>
              <a:t>data definition</a:t>
            </a:r>
            <a:r>
              <a:rPr lang="zh-CN" altLang="en-US" dirty="0"/>
              <a:t>）和数据操作语言（</a:t>
            </a:r>
            <a:r>
              <a:rPr lang="en-US" altLang="zh-CN" dirty="0"/>
              <a:t>data manipulation</a:t>
            </a:r>
            <a:r>
              <a:rPr lang="zh-CN" altLang="en-US" dirty="0"/>
              <a:t>）</a:t>
            </a:r>
            <a:endParaRPr lang="en-US" altLang="zh-CN" dirty="0"/>
          </a:p>
          <a:p>
            <a:pPr lvl="2"/>
            <a:r>
              <a:rPr lang="zh-CN" altLang="en-US" dirty="0"/>
              <a:t>数据定义语言：处理数据表的结构，包括创建、删除和更新</a:t>
            </a:r>
            <a:endParaRPr lang="en-US" altLang="zh-CN" dirty="0"/>
          </a:p>
          <a:p>
            <a:pPr lvl="2"/>
            <a:r>
              <a:rPr lang="zh-CN" altLang="en-US" dirty="0"/>
              <a:t>数据操作语言：作用于数据本身，为</a:t>
            </a:r>
            <a:r>
              <a:rPr lang="en-US" altLang="zh-CN" dirty="0"/>
              <a:t>Hive</a:t>
            </a:r>
            <a:r>
              <a:rPr lang="zh-CN" altLang="en-US" dirty="0"/>
              <a:t>提供一个同外部系统交换数据的接口</a:t>
            </a:r>
            <a:endParaRPr lang="en-US" altLang="zh-CN" dirty="0"/>
          </a:p>
          <a:p>
            <a:pPr lvl="1"/>
            <a:r>
              <a:rPr lang="en-US" altLang="zh-CN" dirty="0"/>
              <a:t>HiveQL</a:t>
            </a:r>
            <a:r>
              <a:rPr lang="zh-CN" altLang="en-US" dirty="0"/>
              <a:t>不支持行级的数据插入、更新和删改，且不支持事务，在线查询的延时也比较高</a:t>
            </a:r>
            <a:endParaRPr lang="en-US" altLang="zh-CN" dirty="0"/>
          </a:p>
          <a:p>
            <a:pPr lvl="1"/>
            <a:endParaRPr lang="en-US" dirty="0"/>
          </a:p>
        </p:txBody>
      </p:sp>
      <p:sp>
        <p:nvSpPr>
          <p:cNvPr id="4" name="灯片编号占位符 3">
            <a:extLst>
              <a:ext uri="{FF2B5EF4-FFF2-40B4-BE49-F238E27FC236}">
                <a16:creationId xmlns:a16="http://schemas.microsoft.com/office/drawing/2014/main" id="{3EEF3AEA-539F-854A-B6CA-285EDBEB8B98}"/>
              </a:ext>
            </a:extLst>
          </p:cNvPr>
          <p:cNvSpPr>
            <a:spLocks noGrp="1"/>
          </p:cNvSpPr>
          <p:nvPr>
            <p:ph type="sldNum" sz="quarter" idx="12"/>
          </p:nvPr>
        </p:nvSpPr>
        <p:spPr/>
        <p:txBody>
          <a:bodyPr/>
          <a:lstStyle/>
          <a:p>
            <a:fld id="{B13F0FA4-29F4-4B1D-A16B-0D7169EBD889}" type="slidenum">
              <a:rPr lang="en-US" smtClean="0"/>
              <a:t>80</a:t>
            </a:fld>
            <a:endParaRPr lang="en-US" dirty="0"/>
          </a:p>
        </p:txBody>
      </p:sp>
    </p:spTree>
    <p:extLst>
      <p:ext uri="{BB962C8B-B14F-4D97-AF65-F5344CB8AC3E}">
        <p14:creationId xmlns:p14="http://schemas.microsoft.com/office/powerpoint/2010/main" val="22962651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8283D-4A1D-4B3A-BACA-A64A2186B62B}"/>
              </a:ext>
            </a:extLst>
          </p:cNvPr>
          <p:cNvSpPr>
            <a:spLocks noGrp="1"/>
          </p:cNvSpPr>
          <p:nvPr>
            <p:ph type="title"/>
          </p:nvPr>
        </p:nvSpPr>
        <p:spPr/>
        <p:txBody>
          <a:bodyPr/>
          <a:lstStyle/>
          <a:p>
            <a:r>
              <a:rPr lang="en-US" altLang="zh-CN" dirty="0"/>
              <a:t>Hive</a:t>
            </a:r>
            <a:r>
              <a:rPr lang="zh-CN" altLang="en-US" dirty="0"/>
              <a:t>实例分析</a:t>
            </a:r>
            <a:endParaRPr lang="en-US" dirty="0"/>
          </a:p>
        </p:txBody>
      </p:sp>
      <p:sp>
        <p:nvSpPr>
          <p:cNvPr id="3" name="Content Placeholder 2">
            <a:extLst>
              <a:ext uri="{FF2B5EF4-FFF2-40B4-BE49-F238E27FC236}">
                <a16:creationId xmlns:a16="http://schemas.microsoft.com/office/drawing/2014/main" id="{85096FE0-9236-4081-BB32-486FEE02D92E}"/>
              </a:ext>
            </a:extLst>
          </p:cNvPr>
          <p:cNvSpPr>
            <a:spLocks noGrp="1"/>
          </p:cNvSpPr>
          <p:nvPr>
            <p:ph idx="1"/>
          </p:nvPr>
        </p:nvSpPr>
        <p:spPr/>
        <p:txBody>
          <a:bodyPr/>
          <a:lstStyle/>
          <a:p>
            <a:r>
              <a:rPr lang="en-US" altLang="zh-CN" dirty="0"/>
              <a:t>Hive</a:t>
            </a:r>
            <a:r>
              <a:rPr lang="zh-CN" altLang="en-US" dirty="0"/>
              <a:t>及大数据仓库的适用领域</a:t>
            </a:r>
            <a:endParaRPr lang="en-US" altLang="zh-CN" dirty="0"/>
          </a:p>
          <a:p>
            <a:pPr lvl="1"/>
            <a:r>
              <a:rPr lang="zh-CN" altLang="en-US" dirty="0"/>
              <a:t>应用场景不要求实时响应</a:t>
            </a:r>
            <a:endParaRPr lang="en-US" altLang="zh-CN" dirty="0"/>
          </a:p>
          <a:p>
            <a:pPr lvl="1"/>
            <a:r>
              <a:rPr lang="zh-CN" altLang="en-US" dirty="0"/>
              <a:t>不适合处理小规模数据，优势随着数据集规模的增大而逐渐明显</a:t>
            </a:r>
            <a:endParaRPr lang="en-US" altLang="zh-CN" dirty="0"/>
          </a:p>
          <a:p>
            <a:pPr lvl="1"/>
            <a:r>
              <a:rPr lang="zh-CN" altLang="en-US" dirty="0"/>
              <a:t>不支持联机事物处理</a:t>
            </a:r>
            <a:endParaRPr lang="en-US" dirty="0"/>
          </a:p>
        </p:txBody>
      </p:sp>
      <p:sp>
        <p:nvSpPr>
          <p:cNvPr id="4" name="灯片编号占位符 3">
            <a:extLst>
              <a:ext uri="{FF2B5EF4-FFF2-40B4-BE49-F238E27FC236}">
                <a16:creationId xmlns:a16="http://schemas.microsoft.com/office/drawing/2014/main" id="{BB36C5D7-76F7-2243-8FFD-B86C398BCE82}"/>
              </a:ext>
            </a:extLst>
          </p:cNvPr>
          <p:cNvSpPr>
            <a:spLocks noGrp="1"/>
          </p:cNvSpPr>
          <p:nvPr>
            <p:ph type="sldNum" sz="quarter" idx="12"/>
          </p:nvPr>
        </p:nvSpPr>
        <p:spPr/>
        <p:txBody>
          <a:bodyPr/>
          <a:lstStyle/>
          <a:p>
            <a:fld id="{B13F0FA4-29F4-4B1D-A16B-0D7169EBD889}" type="slidenum">
              <a:rPr lang="en-US" smtClean="0"/>
              <a:t>81</a:t>
            </a:fld>
            <a:endParaRPr lang="en-US" dirty="0"/>
          </a:p>
        </p:txBody>
      </p:sp>
    </p:spTree>
    <p:extLst>
      <p:ext uri="{BB962C8B-B14F-4D97-AF65-F5344CB8AC3E}">
        <p14:creationId xmlns:p14="http://schemas.microsoft.com/office/powerpoint/2010/main" val="13153660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7CC75-B191-4A53-BDC9-D71258CBA54E}"/>
              </a:ext>
            </a:extLst>
          </p:cNvPr>
          <p:cNvSpPr>
            <a:spLocks noGrp="1"/>
          </p:cNvSpPr>
          <p:nvPr>
            <p:ph type="title"/>
          </p:nvPr>
        </p:nvSpPr>
        <p:spPr/>
        <p:txBody>
          <a:bodyPr/>
          <a:lstStyle/>
          <a:p>
            <a:r>
              <a:rPr lang="en-US" altLang="zh-CN" dirty="0"/>
              <a:t>Hive</a:t>
            </a:r>
            <a:r>
              <a:rPr lang="zh-CN" altLang="en-US" dirty="0"/>
              <a:t>实例分析</a:t>
            </a:r>
            <a:endParaRPr lang="en-US" dirty="0"/>
          </a:p>
        </p:txBody>
      </p:sp>
      <p:sp>
        <p:nvSpPr>
          <p:cNvPr id="3" name="Content Placeholder 2">
            <a:extLst>
              <a:ext uri="{FF2B5EF4-FFF2-40B4-BE49-F238E27FC236}">
                <a16:creationId xmlns:a16="http://schemas.microsoft.com/office/drawing/2014/main" id="{CF5069EE-2250-47B1-AF1C-40BE857ED7B7}"/>
              </a:ext>
            </a:extLst>
          </p:cNvPr>
          <p:cNvSpPr>
            <a:spLocks noGrp="1"/>
          </p:cNvSpPr>
          <p:nvPr>
            <p:ph idx="1"/>
          </p:nvPr>
        </p:nvSpPr>
        <p:spPr/>
        <p:txBody>
          <a:bodyPr/>
          <a:lstStyle/>
          <a:p>
            <a:r>
              <a:rPr lang="en-US" altLang="zh-CN" dirty="0"/>
              <a:t>Hive</a:t>
            </a:r>
            <a:r>
              <a:rPr lang="zh-CN" altLang="en-US" dirty="0"/>
              <a:t>在</a:t>
            </a:r>
            <a:r>
              <a:rPr lang="en-US" altLang="zh-CN" dirty="0"/>
              <a:t>Hadoop</a:t>
            </a:r>
            <a:r>
              <a:rPr lang="zh-CN" altLang="en-US" dirty="0"/>
              <a:t>生态中的位置</a:t>
            </a:r>
            <a:endParaRPr lang="en-US" dirty="0"/>
          </a:p>
        </p:txBody>
      </p:sp>
      <p:grpSp>
        <p:nvGrpSpPr>
          <p:cNvPr id="6" name="组合 5">
            <a:extLst>
              <a:ext uri="{FF2B5EF4-FFF2-40B4-BE49-F238E27FC236}">
                <a16:creationId xmlns:a16="http://schemas.microsoft.com/office/drawing/2014/main" id="{2E980705-BFF7-4E0C-89E8-F66300B19B12}"/>
              </a:ext>
            </a:extLst>
          </p:cNvPr>
          <p:cNvGrpSpPr/>
          <p:nvPr/>
        </p:nvGrpSpPr>
        <p:grpSpPr>
          <a:xfrm>
            <a:off x="2042160" y="2045970"/>
            <a:ext cx="8179435" cy="3858260"/>
            <a:chOff x="3546" y="3025"/>
            <a:chExt cx="12881" cy="6076"/>
          </a:xfrm>
        </p:grpSpPr>
        <p:sp>
          <p:nvSpPr>
            <p:cNvPr id="7" name="矩形 6">
              <a:extLst>
                <a:ext uri="{FF2B5EF4-FFF2-40B4-BE49-F238E27FC236}">
                  <a16:creationId xmlns:a16="http://schemas.microsoft.com/office/drawing/2014/main" id="{5D4BA5C2-CB22-4357-BE60-6B594028F468}"/>
                </a:ext>
              </a:extLst>
            </p:cNvPr>
            <p:cNvSpPr/>
            <p:nvPr/>
          </p:nvSpPr>
          <p:spPr>
            <a:xfrm>
              <a:off x="3546" y="3025"/>
              <a:ext cx="12768" cy="60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5">
              <a:extLst>
                <a:ext uri="{FF2B5EF4-FFF2-40B4-BE49-F238E27FC236}">
                  <a16:creationId xmlns:a16="http://schemas.microsoft.com/office/drawing/2014/main" id="{6741EB7E-3782-4FF8-A96A-C39069641D11}"/>
                </a:ext>
              </a:extLst>
            </p:cNvPr>
            <p:cNvSpPr/>
            <p:nvPr/>
          </p:nvSpPr>
          <p:spPr>
            <a:xfrm>
              <a:off x="3953" y="3375"/>
              <a:ext cx="1170" cy="5375"/>
            </a:xfrm>
            <a:prstGeom prst="roundRect">
              <a:avLst/>
            </a:prstGeom>
            <a:gradFill>
              <a:gsLst>
                <a:gs pos="100000">
                  <a:srgbClr val="FECF40"/>
                </a:gs>
                <a:gs pos="0">
                  <a:schemeClr val="accent4">
                    <a:lumMod val="20000"/>
                    <a:lumOff val="80000"/>
                  </a:schemeClr>
                </a:gs>
              </a:gsLst>
              <a:lin ang="5400000" scaled="0"/>
            </a:gra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a:extLst>
                <a:ext uri="{FF2B5EF4-FFF2-40B4-BE49-F238E27FC236}">
                  <a16:creationId xmlns:a16="http://schemas.microsoft.com/office/drawing/2014/main" id="{B90988E6-B177-46B9-BEFA-7CFFD7376DAF}"/>
                </a:ext>
              </a:extLst>
            </p:cNvPr>
            <p:cNvSpPr/>
            <p:nvPr/>
          </p:nvSpPr>
          <p:spPr>
            <a:xfrm>
              <a:off x="5308" y="3350"/>
              <a:ext cx="1170" cy="5375"/>
            </a:xfrm>
            <a:prstGeom prst="roundRect">
              <a:avLst/>
            </a:prstGeom>
            <a:gradFill>
              <a:gsLst>
                <a:gs pos="100000">
                  <a:srgbClr val="FECF40"/>
                </a:gs>
                <a:gs pos="0">
                  <a:schemeClr val="accent4">
                    <a:lumMod val="20000"/>
                    <a:lumOff val="80000"/>
                  </a:schemeClr>
                </a:gs>
              </a:gsLst>
              <a:lin ang="5400000" scaled="0"/>
            </a:gra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a:extLst>
                <a:ext uri="{FF2B5EF4-FFF2-40B4-BE49-F238E27FC236}">
                  <a16:creationId xmlns:a16="http://schemas.microsoft.com/office/drawing/2014/main" id="{5F703CBE-B03E-4319-8C1B-8F0AD12FBB5F}"/>
                </a:ext>
              </a:extLst>
            </p:cNvPr>
            <p:cNvSpPr/>
            <p:nvPr/>
          </p:nvSpPr>
          <p:spPr>
            <a:xfrm>
              <a:off x="6671" y="3375"/>
              <a:ext cx="2158" cy="1118"/>
            </a:xfrm>
            <a:prstGeom prst="roundRect">
              <a:avLst/>
            </a:prstGeom>
            <a:gradFill>
              <a:gsLst>
                <a:gs pos="100000">
                  <a:srgbClr val="FECF40"/>
                </a:gs>
                <a:gs pos="0">
                  <a:schemeClr val="accent4">
                    <a:lumMod val="20000"/>
                    <a:lumOff val="80000"/>
                  </a:schemeClr>
                </a:gs>
              </a:gsLst>
              <a:lin ang="5400000" scaled="0"/>
            </a:gra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a:extLst>
                <a:ext uri="{FF2B5EF4-FFF2-40B4-BE49-F238E27FC236}">
                  <a16:creationId xmlns:a16="http://schemas.microsoft.com/office/drawing/2014/main" id="{A507BA43-8305-465C-B995-BCD9C1D753C5}"/>
                </a:ext>
              </a:extLst>
            </p:cNvPr>
            <p:cNvSpPr/>
            <p:nvPr/>
          </p:nvSpPr>
          <p:spPr>
            <a:xfrm>
              <a:off x="9150" y="3375"/>
              <a:ext cx="2158" cy="1118"/>
            </a:xfrm>
            <a:prstGeom prst="roundRect">
              <a:avLst/>
            </a:prstGeom>
            <a:gradFill>
              <a:gsLst>
                <a:gs pos="100000">
                  <a:srgbClr val="FECF40"/>
                </a:gs>
                <a:gs pos="0">
                  <a:schemeClr val="accent4">
                    <a:lumMod val="20000"/>
                    <a:lumOff val="80000"/>
                  </a:schemeClr>
                </a:gs>
              </a:gsLst>
              <a:lin ang="5400000" scaled="0"/>
            </a:gra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a:extLst>
                <a:ext uri="{FF2B5EF4-FFF2-40B4-BE49-F238E27FC236}">
                  <a16:creationId xmlns:a16="http://schemas.microsoft.com/office/drawing/2014/main" id="{DD0D1BFB-FA35-47B3-ACAA-62C26B66C54E}"/>
                </a:ext>
              </a:extLst>
            </p:cNvPr>
            <p:cNvSpPr/>
            <p:nvPr/>
          </p:nvSpPr>
          <p:spPr>
            <a:xfrm>
              <a:off x="11520" y="3375"/>
              <a:ext cx="2158" cy="1118"/>
            </a:xfrm>
            <a:prstGeom prst="roundRect">
              <a:avLst/>
            </a:prstGeom>
            <a:gradFill>
              <a:gsLst>
                <a:gs pos="100000">
                  <a:srgbClr val="FECF40"/>
                </a:gs>
                <a:gs pos="0">
                  <a:schemeClr val="accent4">
                    <a:lumMod val="20000"/>
                    <a:lumOff val="80000"/>
                  </a:schemeClr>
                </a:gs>
              </a:gsLst>
              <a:lin ang="5400000" scaled="0"/>
            </a:gra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a:extLst>
                <a:ext uri="{FF2B5EF4-FFF2-40B4-BE49-F238E27FC236}">
                  <a16:creationId xmlns:a16="http://schemas.microsoft.com/office/drawing/2014/main" id="{8FFB0529-A5D5-4F72-B81F-CD77A0EB6A25}"/>
                </a:ext>
              </a:extLst>
            </p:cNvPr>
            <p:cNvSpPr/>
            <p:nvPr/>
          </p:nvSpPr>
          <p:spPr>
            <a:xfrm>
              <a:off x="6671" y="4849"/>
              <a:ext cx="7033" cy="1102"/>
            </a:xfrm>
            <a:prstGeom prst="roundRect">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a:extLst>
                <a:ext uri="{FF2B5EF4-FFF2-40B4-BE49-F238E27FC236}">
                  <a16:creationId xmlns:a16="http://schemas.microsoft.com/office/drawing/2014/main" id="{F07AF773-9968-4AD5-ACFF-773C59885E01}"/>
                </a:ext>
              </a:extLst>
            </p:cNvPr>
            <p:cNvSpPr/>
            <p:nvPr/>
          </p:nvSpPr>
          <p:spPr>
            <a:xfrm>
              <a:off x="6671" y="7593"/>
              <a:ext cx="7033" cy="1102"/>
            </a:xfrm>
            <a:prstGeom prst="roundRect">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a:extLst>
                <a:ext uri="{FF2B5EF4-FFF2-40B4-BE49-F238E27FC236}">
                  <a16:creationId xmlns:a16="http://schemas.microsoft.com/office/drawing/2014/main" id="{0BB75E03-9C88-4912-B634-CD46B6F79C2B}"/>
                </a:ext>
              </a:extLst>
            </p:cNvPr>
            <p:cNvSpPr/>
            <p:nvPr/>
          </p:nvSpPr>
          <p:spPr>
            <a:xfrm>
              <a:off x="6671" y="6216"/>
              <a:ext cx="3411" cy="1118"/>
            </a:xfrm>
            <a:prstGeom prst="roundRect">
              <a:avLst/>
            </a:prstGeom>
            <a:gradFill>
              <a:gsLst>
                <a:gs pos="100000">
                  <a:srgbClr val="FECF40"/>
                </a:gs>
                <a:gs pos="0">
                  <a:schemeClr val="accent4">
                    <a:lumMod val="20000"/>
                    <a:lumOff val="80000"/>
                  </a:schemeClr>
                </a:gs>
              </a:gsLst>
              <a:lin ang="5400000" scaled="0"/>
            </a:gra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a:extLst>
                <a:ext uri="{FF2B5EF4-FFF2-40B4-BE49-F238E27FC236}">
                  <a16:creationId xmlns:a16="http://schemas.microsoft.com/office/drawing/2014/main" id="{1DACE57C-7D2E-4294-8145-8973AA1DDF67}"/>
                </a:ext>
              </a:extLst>
            </p:cNvPr>
            <p:cNvSpPr/>
            <p:nvPr/>
          </p:nvSpPr>
          <p:spPr>
            <a:xfrm>
              <a:off x="10293" y="6216"/>
              <a:ext cx="3411" cy="1118"/>
            </a:xfrm>
            <a:prstGeom prst="roundRect">
              <a:avLst/>
            </a:prstGeom>
            <a:gradFill>
              <a:gsLst>
                <a:gs pos="100000">
                  <a:srgbClr val="FECF40"/>
                </a:gs>
                <a:gs pos="0">
                  <a:schemeClr val="accent4">
                    <a:lumMod val="20000"/>
                    <a:lumOff val="80000"/>
                  </a:schemeClr>
                </a:gs>
              </a:gsLst>
              <a:lin ang="5400000" scaled="0"/>
            </a:gra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F5849A90-CDCA-408E-86EA-72E39762F48E}"/>
                </a:ext>
              </a:extLst>
            </p:cNvPr>
            <p:cNvSpPr txBox="1"/>
            <p:nvPr/>
          </p:nvSpPr>
          <p:spPr>
            <a:xfrm rot="16200000">
              <a:off x="2404" y="5617"/>
              <a:ext cx="4268" cy="628"/>
            </a:xfrm>
            <a:prstGeom prst="rect">
              <a:avLst/>
            </a:prstGeom>
            <a:noFill/>
          </p:spPr>
          <p:txBody>
            <a:bodyPr wrap="square" rtlCol="0">
              <a:spAutoFit/>
            </a:bodyPr>
            <a:lstStyle/>
            <a:p>
              <a:r>
                <a:rPr lang="en-US" altLang="zh-CN" sz="2000"/>
                <a:t>Zookeeper</a:t>
              </a:r>
              <a:r>
                <a:rPr lang="zh-CN" altLang="en-US" sz="2000"/>
                <a:t>（协调服务）</a:t>
              </a:r>
            </a:p>
          </p:txBody>
        </p:sp>
        <p:sp>
          <p:nvSpPr>
            <p:cNvPr id="18" name="文本框 17">
              <a:extLst>
                <a:ext uri="{FF2B5EF4-FFF2-40B4-BE49-F238E27FC236}">
                  <a16:creationId xmlns:a16="http://schemas.microsoft.com/office/drawing/2014/main" id="{75641CD8-FA0E-4941-BE95-31E4AA38C572}"/>
                </a:ext>
              </a:extLst>
            </p:cNvPr>
            <p:cNvSpPr txBox="1"/>
            <p:nvPr/>
          </p:nvSpPr>
          <p:spPr>
            <a:xfrm rot="16200000">
              <a:off x="4407" y="5617"/>
              <a:ext cx="2972" cy="628"/>
            </a:xfrm>
            <a:prstGeom prst="rect">
              <a:avLst/>
            </a:prstGeom>
            <a:noFill/>
          </p:spPr>
          <p:txBody>
            <a:bodyPr wrap="square" rtlCol="0">
              <a:spAutoFit/>
            </a:bodyPr>
            <a:lstStyle/>
            <a:p>
              <a:r>
                <a:rPr lang="en-US" altLang="zh-CN" sz="2000"/>
                <a:t>Avro</a:t>
              </a:r>
              <a:r>
                <a:rPr lang="zh-CN" altLang="en-US" sz="2000"/>
                <a:t>（序列化）</a:t>
              </a:r>
            </a:p>
          </p:txBody>
        </p:sp>
        <p:sp>
          <p:nvSpPr>
            <p:cNvPr id="19" name="文本框 18">
              <a:extLst>
                <a:ext uri="{FF2B5EF4-FFF2-40B4-BE49-F238E27FC236}">
                  <a16:creationId xmlns:a16="http://schemas.microsoft.com/office/drawing/2014/main" id="{C86ABC2C-CE73-49AE-9D97-066D7B6E27B9}"/>
                </a:ext>
              </a:extLst>
            </p:cNvPr>
            <p:cNvSpPr txBox="1"/>
            <p:nvPr/>
          </p:nvSpPr>
          <p:spPr>
            <a:xfrm>
              <a:off x="6438" y="3375"/>
              <a:ext cx="2624" cy="1113"/>
            </a:xfrm>
            <a:prstGeom prst="rect">
              <a:avLst/>
            </a:prstGeom>
            <a:noFill/>
          </p:spPr>
          <p:txBody>
            <a:bodyPr wrap="square" rtlCol="0">
              <a:spAutoFit/>
            </a:bodyPr>
            <a:lstStyle/>
            <a:p>
              <a:pPr algn="ctr"/>
              <a:r>
                <a:rPr lang="en-US" altLang="zh-CN" sz="2000"/>
                <a:t>Pig</a:t>
              </a:r>
            </a:p>
            <a:p>
              <a:pPr algn="ctr"/>
              <a:r>
                <a:rPr lang="zh-CN" altLang="en-US" sz="2000"/>
                <a:t>（数据流）</a:t>
              </a:r>
            </a:p>
          </p:txBody>
        </p:sp>
        <p:sp>
          <p:nvSpPr>
            <p:cNvPr id="20" name="文本框 19">
              <a:extLst>
                <a:ext uri="{FF2B5EF4-FFF2-40B4-BE49-F238E27FC236}">
                  <a16:creationId xmlns:a16="http://schemas.microsoft.com/office/drawing/2014/main" id="{493ACC02-1F98-4C9A-A493-84D58C0FF4B6}"/>
                </a:ext>
              </a:extLst>
            </p:cNvPr>
            <p:cNvSpPr txBox="1"/>
            <p:nvPr/>
          </p:nvSpPr>
          <p:spPr>
            <a:xfrm>
              <a:off x="8917" y="3620"/>
              <a:ext cx="2624" cy="628"/>
            </a:xfrm>
            <a:prstGeom prst="rect">
              <a:avLst/>
            </a:prstGeom>
            <a:noFill/>
          </p:spPr>
          <p:txBody>
            <a:bodyPr wrap="square" rtlCol="0">
              <a:spAutoFit/>
            </a:bodyPr>
            <a:lstStyle/>
            <a:p>
              <a:pPr algn="ctr"/>
              <a:r>
                <a:rPr lang="en-US" sz="2000"/>
                <a:t>Sqoop</a:t>
              </a:r>
            </a:p>
          </p:txBody>
        </p:sp>
        <p:sp>
          <p:nvSpPr>
            <p:cNvPr id="21" name="文本框 20">
              <a:extLst>
                <a:ext uri="{FF2B5EF4-FFF2-40B4-BE49-F238E27FC236}">
                  <a16:creationId xmlns:a16="http://schemas.microsoft.com/office/drawing/2014/main" id="{CE12FD52-B05F-4B14-99A5-032D2A0AD3D2}"/>
                </a:ext>
              </a:extLst>
            </p:cNvPr>
            <p:cNvSpPr txBox="1"/>
            <p:nvPr/>
          </p:nvSpPr>
          <p:spPr>
            <a:xfrm>
              <a:off x="11308" y="3380"/>
              <a:ext cx="2624" cy="1113"/>
            </a:xfrm>
            <a:prstGeom prst="rect">
              <a:avLst/>
            </a:prstGeom>
            <a:noFill/>
          </p:spPr>
          <p:txBody>
            <a:bodyPr wrap="square" rtlCol="0">
              <a:spAutoFit/>
            </a:bodyPr>
            <a:lstStyle/>
            <a:p>
              <a:pPr algn="ctr"/>
              <a:r>
                <a:rPr lang="en-US" sz="2000"/>
                <a:t>Hive</a:t>
              </a:r>
            </a:p>
            <a:p>
              <a:pPr algn="ctr"/>
              <a:r>
                <a:rPr lang="zh-CN" altLang="en-US" sz="2000"/>
                <a:t>（</a:t>
              </a:r>
              <a:r>
                <a:rPr lang="en-US" altLang="zh-CN" sz="2000"/>
                <a:t>SLQ</a:t>
              </a:r>
              <a:r>
                <a:rPr lang="zh-CN" altLang="en-US" sz="2000"/>
                <a:t>）</a:t>
              </a:r>
            </a:p>
          </p:txBody>
        </p:sp>
        <p:sp>
          <p:nvSpPr>
            <p:cNvPr id="22" name="文本框 21">
              <a:extLst>
                <a:ext uri="{FF2B5EF4-FFF2-40B4-BE49-F238E27FC236}">
                  <a16:creationId xmlns:a16="http://schemas.microsoft.com/office/drawing/2014/main" id="{F86AE60E-4E2C-42FB-85DB-01E175474672}"/>
                </a:ext>
              </a:extLst>
            </p:cNvPr>
            <p:cNvSpPr txBox="1"/>
            <p:nvPr/>
          </p:nvSpPr>
          <p:spPr>
            <a:xfrm>
              <a:off x="7064" y="6221"/>
              <a:ext cx="2624" cy="1113"/>
            </a:xfrm>
            <a:prstGeom prst="rect">
              <a:avLst/>
            </a:prstGeom>
            <a:noFill/>
          </p:spPr>
          <p:txBody>
            <a:bodyPr wrap="square" rtlCol="0">
              <a:spAutoFit/>
            </a:bodyPr>
            <a:lstStyle/>
            <a:p>
              <a:pPr algn="ctr"/>
              <a:r>
                <a:rPr lang="en-US" altLang="zh-CN" sz="2000"/>
                <a:t>HCatalog</a:t>
              </a:r>
            </a:p>
            <a:p>
              <a:pPr algn="ctr"/>
              <a:r>
                <a:rPr lang="zh-CN" altLang="en-US" sz="2000"/>
                <a:t>（元数据）</a:t>
              </a:r>
            </a:p>
          </p:txBody>
        </p:sp>
        <p:sp>
          <p:nvSpPr>
            <p:cNvPr id="23" name="文本框 22">
              <a:extLst>
                <a:ext uri="{FF2B5EF4-FFF2-40B4-BE49-F238E27FC236}">
                  <a16:creationId xmlns:a16="http://schemas.microsoft.com/office/drawing/2014/main" id="{27558859-9835-4E3B-A18C-FC77F82291A9}"/>
                </a:ext>
              </a:extLst>
            </p:cNvPr>
            <p:cNvSpPr txBox="1"/>
            <p:nvPr/>
          </p:nvSpPr>
          <p:spPr>
            <a:xfrm>
              <a:off x="10687" y="6216"/>
              <a:ext cx="2624" cy="1113"/>
            </a:xfrm>
            <a:prstGeom prst="rect">
              <a:avLst/>
            </a:prstGeom>
            <a:noFill/>
          </p:spPr>
          <p:txBody>
            <a:bodyPr wrap="square" rtlCol="0">
              <a:spAutoFit/>
            </a:bodyPr>
            <a:lstStyle/>
            <a:p>
              <a:pPr algn="ctr"/>
              <a:r>
                <a:rPr lang="en-US" altLang="zh-CN" sz="2000"/>
                <a:t>Hbase</a:t>
              </a:r>
            </a:p>
            <a:p>
              <a:pPr algn="ctr"/>
              <a:r>
                <a:rPr lang="zh-CN" altLang="en-US" sz="2000"/>
                <a:t>（列存储）</a:t>
              </a:r>
            </a:p>
          </p:txBody>
        </p:sp>
        <p:sp>
          <p:nvSpPr>
            <p:cNvPr id="24" name="文本框 23">
              <a:extLst>
                <a:ext uri="{FF2B5EF4-FFF2-40B4-BE49-F238E27FC236}">
                  <a16:creationId xmlns:a16="http://schemas.microsoft.com/office/drawing/2014/main" id="{C96061C8-71B4-453B-A5AD-E9211342A73B}"/>
                </a:ext>
              </a:extLst>
            </p:cNvPr>
            <p:cNvSpPr txBox="1"/>
            <p:nvPr/>
          </p:nvSpPr>
          <p:spPr>
            <a:xfrm>
              <a:off x="8443" y="4849"/>
              <a:ext cx="3572" cy="1113"/>
            </a:xfrm>
            <a:prstGeom prst="rect">
              <a:avLst/>
            </a:prstGeom>
            <a:noFill/>
          </p:spPr>
          <p:txBody>
            <a:bodyPr wrap="square" rtlCol="0">
              <a:spAutoFit/>
            </a:bodyPr>
            <a:lstStyle/>
            <a:p>
              <a:pPr algn="ctr"/>
              <a:r>
                <a:rPr lang="en-US" altLang="zh-CN" sz="2000"/>
                <a:t>MapReduce</a:t>
              </a:r>
            </a:p>
            <a:p>
              <a:pPr algn="ctr"/>
              <a:r>
                <a:rPr lang="zh-CN" altLang="en-US" sz="2000"/>
                <a:t>（分布式计算框架）</a:t>
              </a:r>
            </a:p>
          </p:txBody>
        </p:sp>
        <p:sp>
          <p:nvSpPr>
            <p:cNvPr id="25" name="文本框 24">
              <a:extLst>
                <a:ext uri="{FF2B5EF4-FFF2-40B4-BE49-F238E27FC236}">
                  <a16:creationId xmlns:a16="http://schemas.microsoft.com/office/drawing/2014/main" id="{71A09A56-C2FB-4A10-8C57-AB438C7D020B}"/>
                </a:ext>
              </a:extLst>
            </p:cNvPr>
            <p:cNvSpPr txBox="1"/>
            <p:nvPr/>
          </p:nvSpPr>
          <p:spPr>
            <a:xfrm>
              <a:off x="7783" y="7593"/>
              <a:ext cx="4809" cy="1113"/>
            </a:xfrm>
            <a:prstGeom prst="rect">
              <a:avLst/>
            </a:prstGeom>
            <a:noFill/>
          </p:spPr>
          <p:txBody>
            <a:bodyPr wrap="square" rtlCol="0">
              <a:spAutoFit/>
            </a:bodyPr>
            <a:lstStyle/>
            <a:p>
              <a:pPr algn="ctr"/>
              <a:r>
                <a:rPr lang="en-US" altLang="zh-CN" sz="2000"/>
                <a:t>HDFS</a:t>
              </a:r>
            </a:p>
            <a:p>
              <a:pPr algn="ctr"/>
              <a:r>
                <a:rPr lang="zh-CN" altLang="en-US" sz="2000"/>
                <a:t>（</a:t>
              </a:r>
              <a:r>
                <a:rPr lang="en-US" altLang="zh-CN" sz="2000"/>
                <a:t>Hadoop</a:t>
              </a:r>
              <a:r>
                <a:rPr lang="zh-CN" altLang="en-US" sz="2000"/>
                <a:t>分布式文件系统）</a:t>
              </a:r>
            </a:p>
          </p:txBody>
        </p:sp>
        <p:sp>
          <p:nvSpPr>
            <p:cNvPr id="26" name="文本框 25">
              <a:extLst>
                <a:ext uri="{FF2B5EF4-FFF2-40B4-BE49-F238E27FC236}">
                  <a16:creationId xmlns:a16="http://schemas.microsoft.com/office/drawing/2014/main" id="{2D4D9EE0-4557-4C54-A9D4-F4BCCDF46DB1}"/>
                </a:ext>
              </a:extLst>
            </p:cNvPr>
            <p:cNvSpPr txBox="1"/>
            <p:nvPr/>
          </p:nvSpPr>
          <p:spPr>
            <a:xfrm>
              <a:off x="13803" y="3617"/>
              <a:ext cx="2624" cy="531"/>
            </a:xfrm>
            <a:prstGeom prst="rect">
              <a:avLst/>
            </a:prstGeom>
            <a:noFill/>
          </p:spPr>
          <p:txBody>
            <a:bodyPr wrap="square" rtlCol="0">
              <a:spAutoFit/>
            </a:bodyPr>
            <a:lstStyle/>
            <a:p>
              <a:pPr algn="l"/>
              <a:r>
                <a:rPr lang="zh-CN" altLang="en-US" sz="1600">
                  <a:solidFill>
                    <a:srgbClr val="EBA904"/>
                  </a:solidFill>
                </a:rPr>
                <a:t>程序语言</a:t>
              </a:r>
            </a:p>
          </p:txBody>
        </p:sp>
        <p:sp>
          <p:nvSpPr>
            <p:cNvPr id="27" name="文本框 26">
              <a:extLst>
                <a:ext uri="{FF2B5EF4-FFF2-40B4-BE49-F238E27FC236}">
                  <a16:creationId xmlns:a16="http://schemas.microsoft.com/office/drawing/2014/main" id="{D6D9BB72-2FE9-4A5F-9B03-A945DE3C9B9C}"/>
                </a:ext>
              </a:extLst>
            </p:cNvPr>
            <p:cNvSpPr txBox="1"/>
            <p:nvPr/>
          </p:nvSpPr>
          <p:spPr>
            <a:xfrm>
              <a:off x="13803" y="5037"/>
              <a:ext cx="2624" cy="531"/>
            </a:xfrm>
            <a:prstGeom prst="rect">
              <a:avLst/>
            </a:prstGeom>
            <a:noFill/>
          </p:spPr>
          <p:txBody>
            <a:bodyPr wrap="square" rtlCol="0">
              <a:spAutoFit/>
            </a:bodyPr>
            <a:lstStyle/>
            <a:p>
              <a:pPr algn="l"/>
              <a:r>
                <a:rPr lang="zh-CN" altLang="en-US" sz="1600">
                  <a:solidFill>
                    <a:srgbClr val="EBA904"/>
                  </a:solidFill>
                </a:rPr>
                <a:t>计算</a:t>
              </a:r>
            </a:p>
          </p:txBody>
        </p:sp>
        <p:sp>
          <p:nvSpPr>
            <p:cNvPr id="28" name="文本框 27">
              <a:extLst>
                <a:ext uri="{FF2B5EF4-FFF2-40B4-BE49-F238E27FC236}">
                  <a16:creationId xmlns:a16="http://schemas.microsoft.com/office/drawing/2014/main" id="{1CCAA136-1020-48E2-927A-13A2C53FFC33}"/>
                </a:ext>
              </a:extLst>
            </p:cNvPr>
            <p:cNvSpPr txBox="1"/>
            <p:nvPr/>
          </p:nvSpPr>
          <p:spPr>
            <a:xfrm>
              <a:off x="13803" y="6457"/>
              <a:ext cx="2624" cy="531"/>
            </a:xfrm>
            <a:prstGeom prst="rect">
              <a:avLst/>
            </a:prstGeom>
            <a:noFill/>
          </p:spPr>
          <p:txBody>
            <a:bodyPr wrap="square" rtlCol="0">
              <a:spAutoFit/>
            </a:bodyPr>
            <a:lstStyle/>
            <a:p>
              <a:pPr algn="l"/>
              <a:r>
                <a:rPr lang="zh-CN" altLang="en-US" sz="1600">
                  <a:solidFill>
                    <a:srgbClr val="EBA904"/>
                  </a:solidFill>
                </a:rPr>
                <a:t>表存储</a:t>
              </a:r>
            </a:p>
          </p:txBody>
        </p:sp>
        <p:sp>
          <p:nvSpPr>
            <p:cNvPr id="29" name="文本框 28">
              <a:extLst>
                <a:ext uri="{FF2B5EF4-FFF2-40B4-BE49-F238E27FC236}">
                  <a16:creationId xmlns:a16="http://schemas.microsoft.com/office/drawing/2014/main" id="{31E3249F-FF3E-443F-B680-7AFB06ED1A4C}"/>
                </a:ext>
              </a:extLst>
            </p:cNvPr>
            <p:cNvSpPr txBox="1"/>
            <p:nvPr/>
          </p:nvSpPr>
          <p:spPr>
            <a:xfrm>
              <a:off x="13803" y="7877"/>
              <a:ext cx="2624" cy="531"/>
            </a:xfrm>
            <a:prstGeom prst="rect">
              <a:avLst/>
            </a:prstGeom>
            <a:noFill/>
          </p:spPr>
          <p:txBody>
            <a:bodyPr wrap="square" rtlCol="0">
              <a:spAutoFit/>
            </a:bodyPr>
            <a:lstStyle/>
            <a:p>
              <a:pPr algn="l"/>
              <a:r>
                <a:rPr lang="zh-CN" altLang="en-US" sz="1600">
                  <a:solidFill>
                    <a:srgbClr val="EBA904"/>
                  </a:solidFill>
                </a:rPr>
                <a:t>对象存储</a:t>
              </a:r>
            </a:p>
          </p:txBody>
        </p:sp>
      </p:grpSp>
      <p:sp>
        <p:nvSpPr>
          <p:cNvPr id="4" name="灯片编号占位符 3">
            <a:extLst>
              <a:ext uri="{FF2B5EF4-FFF2-40B4-BE49-F238E27FC236}">
                <a16:creationId xmlns:a16="http://schemas.microsoft.com/office/drawing/2014/main" id="{9779EFDF-4AB4-5A49-8D57-DFF70943C4C9}"/>
              </a:ext>
            </a:extLst>
          </p:cNvPr>
          <p:cNvSpPr>
            <a:spLocks noGrp="1"/>
          </p:cNvSpPr>
          <p:nvPr>
            <p:ph type="sldNum" sz="quarter" idx="12"/>
          </p:nvPr>
        </p:nvSpPr>
        <p:spPr/>
        <p:txBody>
          <a:bodyPr/>
          <a:lstStyle/>
          <a:p>
            <a:fld id="{B13F0FA4-29F4-4B1D-A16B-0D7169EBD889}" type="slidenum">
              <a:rPr lang="en-US" smtClean="0"/>
              <a:t>82</a:t>
            </a:fld>
            <a:endParaRPr lang="en-US" dirty="0"/>
          </a:p>
        </p:txBody>
      </p:sp>
    </p:spTree>
    <p:extLst>
      <p:ext uri="{BB962C8B-B14F-4D97-AF65-F5344CB8AC3E}">
        <p14:creationId xmlns:p14="http://schemas.microsoft.com/office/powerpoint/2010/main" val="11426113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7CC75-B191-4A53-BDC9-D71258CBA54E}"/>
              </a:ext>
            </a:extLst>
          </p:cNvPr>
          <p:cNvSpPr>
            <a:spLocks noGrp="1"/>
          </p:cNvSpPr>
          <p:nvPr>
            <p:ph type="title"/>
          </p:nvPr>
        </p:nvSpPr>
        <p:spPr/>
        <p:txBody>
          <a:bodyPr/>
          <a:lstStyle/>
          <a:p>
            <a:r>
              <a:rPr lang="en-US" altLang="zh-CN" dirty="0"/>
              <a:t>Hive</a:t>
            </a:r>
            <a:r>
              <a:rPr lang="zh-CN" altLang="en-US" dirty="0"/>
              <a:t>实例分析</a:t>
            </a:r>
            <a:endParaRPr lang="en-US" dirty="0"/>
          </a:p>
        </p:txBody>
      </p:sp>
      <p:sp>
        <p:nvSpPr>
          <p:cNvPr id="3" name="Content Placeholder 2">
            <a:extLst>
              <a:ext uri="{FF2B5EF4-FFF2-40B4-BE49-F238E27FC236}">
                <a16:creationId xmlns:a16="http://schemas.microsoft.com/office/drawing/2014/main" id="{CF5069EE-2250-47B1-AF1C-40BE857ED7B7}"/>
              </a:ext>
            </a:extLst>
          </p:cNvPr>
          <p:cNvSpPr>
            <a:spLocks noGrp="1"/>
          </p:cNvSpPr>
          <p:nvPr>
            <p:ph idx="1"/>
          </p:nvPr>
        </p:nvSpPr>
        <p:spPr/>
        <p:txBody>
          <a:bodyPr/>
          <a:lstStyle/>
          <a:p>
            <a:r>
              <a:rPr lang="en-US" altLang="zh-CN" dirty="0"/>
              <a:t>Hive</a:t>
            </a:r>
            <a:r>
              <a:rPr lang="zh-CN" altLang="en-US" dirty="0"/>
              <a:t>和其他大数据工具的关系</a:t>
            </a:r>
            <a:endParaRPr lang="en-US" dirty="0"/>
          </a:p>
        </p:txBody>
      </p:sp>
      <p:graphicFrame>
        <p:nvGraphicFramePr>
          <p:cNvPr id="4" name="表格 3">
            <a:extLst>
              <a:ext uri="{FF2B5EF4-FFF2-40B4-BE49-F238E27FC236}">
                <a16:creationId xmlns:a16="http://schemas.microsoft.com/office/drawing/2014/main" id="{3BF21C05-9FD6-429B-9B12-8F7D91E00218}"/>
              </a:ext>
            </a:extLst>
          </p:cNvPr>
          <p:cNvGraphicFramePr/>
          <p:nvPr>
            <p:custDataLst>
              <p:tags r:id="rId1"/>
            </p:custDataLst>
          </p:nvPr>
        </p:nvGraphicFramePr>
        <p:xfrm>
          <a:off x="2447925" y="2762885"/>
          <a:ext cx="7295515" cy="2511425"/>
        </p:xfrm>
        <a:graphic>
          <a:graphicData uri="http://schemas.openxmlformats.org/drawingml/2006/table">
            <a:tbl>
              <a:tblPr firstRow="1" bandRow="1">
                <a:tableStyleId>{5C22544A-7EE6-4342-B048-85BDC9FD1C3A}</a:tableStyleId>
              </a:tblPr>
              <a:tblGrid>
                <a:gridCol w="2425065">
                  <a:extLst>
                    <a:ext uri="{9D8B030D-6E8A-4147-A177-3AD203B41FA5}">
                      <a16:colId xmlns:a16="http://schemas.microsoft.com/office/drawing/2014/main" val="20000"/>
                    </a:ext>
                  </a:extLst>
                </a:gridCol>
                <a:gridCol w="4870450">
                  <a:extLst>
                    <a:ext uri="{9D8B030D-6E8A-4147-A177-3AD203B41FA5}">
                      <a16:colId xmlns:a16="http://schemas.microsoft.com/office/drawing/2014/main" val="20001"/>
                    </a:ext>
                  </a:extLst>
                </a:gridCol>
              </a:tblGrid>
              <a:tr h="404495">
                <a:tc>
                  <a:txBody>
                    <a:bodyPr/>
                    <a:lstStyle/>
                    <a:p>
                      <a:pPr>
                        <a:buNone/>
                      </a:pPr>
                      <a:r>
                        <a:rPr lang="zh-CN" altLang="en-US" sz="1400">
                          <a:solidFill>
                            <a:schemeClr val="tx1"/>
                          </a:solidFill>
                        </a:rPr>
                        <a:t>大数据工具</a:t>
                      </a:r>
                    </a:p>
                  </a:txBody>
                  <a:tcPr>
                    <a:lnR w="12700" cmpd="sng">
                      <a:noFill/>
                    </a:lnR>
                    <a:lnT w="28575" cmpd="sng">
                      <a:solidFill>
                        <a:schemeClr val="tx1"/>
                      </a:solidFill>
                      <a:prstDash val="solid"/>
                    </a:lnT>
                    <a:lnB w="12700" cmpd="sng">
                      <a:solidFill>
                        <a:schemeClr val="tx1"/>
                      </a:solidFill>
                      <a:prstDash val="solid"/>
                    </a:lnB>
                    <a:solidFill>
                      <a:srgbClr val="A8AFC0"/>
                    </a:solidFill>
                  </a:tcPr>
                </a:tc>
                <a:tc>
                  <a:txBody>
                    <a:bodyPr/>
                    <a:lstStyle/>
                    <a:p>
                      <a:pPr>
                        <a:buNone/>
                      </a:pPr>
                      <a:r>
                        <a:rPr lang="zh-CN" altLang="en-US" sz="1400">
                          <a:solidFill>
                            <a:schemeClr val="tx1"/>
                          </a:solidFill>
                        </a:rPr>
                        <a:t>二者之间的关系</a:t>
                      </a:r>
                    </a:p>
                  </a:txBody>
                  <a:tcPr>
                    <a:lnL w="12700" cmpd="sng">
                      <a:noFill/>
                    </a:lnL>
                    <a:lnT w="28575" cmpd="sng">
                      <a:solidFill>
                        <a:schemeClr val="tx1"/>
                      </a:solidFill>
                      <a:prstDash val="solid"/>
                    </a:lnT>
                    <a:lnB w="12700" cmpd="sng">
                      <a:solidFill>
                        <a:schemeClr val="tx1"/>
                      </a:solidFill>
                      <a:prstDash val="solid"/>
                    </a:lnB>
                    <a:solidFill>
                      <a:srgbClr val="A8AFC0"/>
                    </a:solidFill>
                  </a:tcPr>
                </a:tc>
                <a:extLst>
                  <a:ext uri="{0D108BD9-81ED-4DB2-BD59-A6C34878D82A}">
                    <a16:rowId xmlns:a16="http://schemas.microsoft.com/office/drawing/2014/main" val="10000"/>
                  </a:ext>
                </a:extLst>
              </a:tr>
              <a:tr h="563880">
                <a:tc>
                  <a:txBody>
                    <a:bodyPr/>
                    <a:lstStyle/>
                    <a:p>
                      <a:pPr>
                        <a:buNone/>
                      </a:pPr>
                      <a:r>
                        <a:rPr lang="en-US" altLang="zh-CN" sz="1400"/>
                        <a:t>Hadoop</a:t>
                      </a:r>
                      <a:r>
                        <a:rPr lang="zh-CN" altLang="en-US" sz="1400"/>
                        <a:t>平台</a:t>
                      </a:r>
                    </a:p>
                  </a:txBody>
                  <a:tcPr>
                    <a:lnR w="12700" cmpd="sng">
                      <a:noFill/>
                    </a:lnR>
                    <a:lnT w="12700" cmpd="sng">
                      <a:solidFill>
                        <a:schemeClr val="tx1"/>
                      </a:solidFill>
                      <a:prstDash val="solid"/>
                    </a:lnT>
                    <a:lnB w="12700" cmpd="sng">
                      <a:solidFill>
                        <a:schemeClr val="tx1"/>
                      </a:solidFill>
                      <a:prstDash val="solid"/>
                    </a:lnB>
                    <a:solidFill>
                      <a:schemeClr val="accent1">
                        <a:lumMod val="20000"/>
                        <a:lumOff val="80000"/>
                      </a:schemeClr>
                    </a:solidFill>
                  </a:tcPr>
                </a:tc>
                <a:tc>
                  <a:txBody>
                    <a:bodyPr/>
                    <a:lstStyle/>
                    <a:p>
                      <a:pPr>
                        <a:buNone/>
                      </a:pPr>
                      <a:r>
                        <a:rPr lang="zh-CN" altLang="en-US" sz="1400"/>
                        <a:t>降低了</a:t>
                      </a:r>
                      <a:r>
                        <a:rPr lang="en-US" altLang="zh-CN" sz="1400"/>
                        <a:t>Hadoop</a:t>
                      </a:r>
                      <a:r>
                        <a:rPr lang="zh-CN" altLang="en-US" sz="1400"/>
                        <a:t>平台的使用门槛，提高了非专业开发人员和专业开发人员的工作效率</a:t>
                      </a:r>
                    </a:p>
                  </a:txBody>
                  <a:tcPr>
                    <a:lnL w="12700" cmpd="sng">
                      <a:noFill/>
                    </a:lnL>
                    <a:lnT w="12700" cmpd="sng">
                      <a:solidFill>
                        <a:schemeClr val="tx1"/>
                      </a:solidFill>
                      <a:prstDash val="solid"/>
                    </a:lnT>
                    <a:lnB w="12700" cmpd="sng">
                      <a:solidFill>
                        <a:schemeClr val="tx1"/>
                      </a:solidFill>
                      <a:prstDash val="solid"/>
                    </a:lnB>
                    <a:solidFill>
                      <a:schemeClr val="accent1">
                        <a:lumMod val="20000"/>
                        <a:lumOff val="80000"/>
                      </a:schemeClr>
                    </a:solidFill>
                  </a:tcPr>
                </a:tc>
                <a:extLst>
                  <a:ext uri="{0D108BD9-81ED-4DB2-BD59-A6C34878D82A}">
                    <a16:rowId xmlns:a16="http://schemas.microsoft.com/office/drawing/2014/main" val="10001"/>
                  </a:ext>
                </a:extLst>
              </a:tr>
              <a:tr h="563880">
                <a:tc>
                  <a:txBody>
                    <a:bodyPr/>
                    <a:lstStyle/>
                    <a:p>
                      <a:pPr>
                        <a:buNone/>
                      </a:pPr>
                      <a:r>
                        <a:rPr lang="en-US" altLang="zh-CN" sz="1400"/>
                        <a:t>Pig</a:t>
                      </a:r>
                    </a:p>
                  </a:txBody>
                  <a:tcPr>
                    <a:lnR w="12700" cmpd="sng">
                      <a:noFill/>
                    </a:lnR>
                    <a:lnT w="12700" cmpd="sng">
                      <a:solidFill>
                        <a:schemeClr val="tx1"/>
                      </a:solidFill>
                      <a:prstDash val="solid"/>
                    </a:lnT>
                    <a:lnB w="12700" cmpd="sng">
                      <a:solidFill>
                        <a:schemeClr val="tx1"/>
                      </a:solidFill>
                      <a:prstDash val="solid"/>
                    </a:lnB>
                    <a:solidFill>
                      <a:schemeClr val="accent1">
                        <a:lumMod val="20000"/>
                        <a:lumOff val="80000"/>
                      </a:schemeClr>
                    </a:solidFill>
                  </a:tcPr>
                </a:tc>
                <a:tc>
                  <a:txBody>
                    <a:bodyPr/>
                    <a:lstStyle/>
                    <a:p>
                      <a:pPr>
                        <a:buNone/>
                      </a:pPr>
                      <a:r>
                        <a:rPr lang="en-US" altLang="zh-CN" sz="1400"/>
                        <a:t>Pig</a:t>
                      </a:r>
                      <a:r>
                        <a:rPr lang="zh-CN" altLang="en-US" sz="1400"/>
                        <a:t>更适用于大规模复杂的数据转换工作，多用于数据仓库的</a:t>
                      </a:r>
                      <a:r>
                        <a:rPr lang="en-US" altLang="zh-CN" sz="1400"/>
                        <a:t>ETL</a:t>
                      </a:r>
                      <a:r>
                        <a:rPr lang="zh-CN" altLang="en-US" sz="1400"/>
                        <a:t>过程</a:t>
                      </a:r>
                    </a:p>
                  </a:txBody>
                  <a:tcPr>
                    <a:lnL w="12700" cmpd="sng">
                      <a:noFill/>
                    </a:lnL>
                    <a:lnT w="12700" cmpd="sng">
                      <a:solidFill>
                        <a:schemeClr val="tx1"/>
                      </a:solidFill>
                      <a:prstDash val="solid"/>
                    </a:lnT>
                    <a:lnB w="12700" cmpd="sng">
                      <a:solidFill>
                        <a:schemeClr val="tx1"/>
                      </a:solidFill>
                      <a:prstDash val="solid"/>
                    </a:lnB>
                    <a:solidFill>
                      <a:schemeClr val="accent1">
                        <a:lumMod val="20000"/>
                        <a:lumOff val="80000"/>
                      </a:schemeClr>
                    </a:solidFill>
                  </a:tcPr>
                </a:tc>
                <a:extLst>
                  <a:ext uri="{0D108BD9-81ED-4DB2-BD59-A6C34878D82A}">
                    <a16:rowId xmlns:a16="http://schemas.microsoft.com/office/drawing/2014/main" val="10002"/>
                  </a:ext>
                </a:extLst>
              </a:tr>
              <a:tr h="415290">
                <a:tc>
                  <a:txBody>
                    <a:bodyPr/>
                    <a:lstStyle/>
                    <a:p>
                      <a:pPr>
                        <a:buNone/>
                      </a:pPr>
                      <a:r>
                        <a:rPr lang="en-US" altLang="zh-CN" sz="1400"/>
                        <a:t>HBase</a:t>
                      </a:r>
                    </a:p>
                  </a:txBody>
                  <a:tcPr>
                    <a:lnR w="12700" cmpd="sng">
                      <a:noFill/>
                    </a:lnR>
                    <a:lnT w="12700" cmpd="sng">
                      <a:solidFill>
                        <a:schemeClr val="tx1"/>
                      </a:solidFill>
                      <a:prstDash val="solid"/>
                    </a:lnT>
                    <a:lnB w="12700" cmpd="sng">
                      <a:solidFill>
                        <a:schemeClr val="tx1"/>
                      </a:solidFill>
                      <a:prstDash val="solid"/>
                    </a:lnB>
                    <a:solidFill>
                      <a:schemeClr val="accent1">
                        <a:lumMod val="20000"/>
                        <a:lumOff val="80000"/>
                      </a:schemeClr>
                    </a:solidFill>
                  </a:tcPr>
                </a:tc>
                <a:tc>
                  <a:txBody>
                    <a:bodyPr/>
                    <a:lstStyle/>
                    <a:p>
                      <a:pPr>
                        <a:buNone/>
                      </a:pPr>
                      <a:r>
                        <a:rPr lang="zh-CN" altLang="en-US" sz="1400"/>
                        <a:t>和大数据仓库结合，补全其缺失的数据库特性</a:t>
                      </a:r>
                    </a:p>
                  </a:txBody>
                  <a:tcPr>
                    <a:lnL w="12700" cmpd="sng">
                      <a:noFill/>
                    </a:lnL>
                    <a:lnT w="12700" cmpd="sng">
                      <a:solidFill>
                        <a:schemeClr val="tx1"/>
                      </a:solidFill>
                      <a:prstDash val="solid"/>
                    </a:lnT>
                    <a:lnB w="12700" cmpd="sng">
                      <a:solidFill>
                        <a:schemeClr val="tx1"/>
                      </a:solidFill>
                      <a:prstDash val="solid"/>
                    </a:lnB>
                    <a:solidFill>
                      <a:schemeClr val="accent1">
                        <a:lumMod val="20000"/>
                        <a:lumOff val="80000"/>
                      </a:schemeClr>
                    </a:solidFill>
                  </a:tcPr>
                </a:tc>
                <a:extLst>
                  <a:ext uri="{0D108BD9-81ED-4DB2-BD59-A6C34878D82A}">
                    <a16:rowId xmlns:a16="http://schemas.microsoft.com/office/drawing/2014/main" val="10003"/>
                  </a:ext>
                </a:extLst>
              </a:tr>
              <a:tr h="563880">
                <a:tc>
                  <a:txBody>
                    <a:bodyPr/>
                    <a:lstStyle/>
                    <a:p>
                      <a:pPr>
                        <a:buNone/>
                      </a:pPr>
                      <a:r>
                        <a:rPr lang="en-US" altLang="zh-CN" sz="1400"/>
                        <a:t>Cascading</a:t>
                      </a:r>
                      <a:r>
                        <a:rPr lang="zh-CN" altLang="en-US" sz="1400"/>
                        <a:t>等语言（库）</a:t>
                      </a:r>
                    </a:p>
                  </a:txBody>
                  <a:tcPr>
                    <a:lnR w="12700" cmpd="sng">
                      <a:noFill/>
                    </a:lnR>
                    <a:lnT w="12700" cmpd="sng">
                      <a:solidFill>
                        <a:schemeClr val="tx1"/>
                      </a:solidFill>
                      <a:prstDash val="solid"/>
                    </a:lnT>
                    <a:lnB w="28575" cmpd="sng">
                      <a:solidFill>
                        <a:schemeClr val="tx1"/>
                      </a:solidFill>
                      <a:prstDash val="solid"/>
                    </a:lnB>
                    <a:solidFill>
                      <a:schemeClr val="accent1">
                        <a:lumMod val="20000"/>
                        <a:lumOff val="80000"/>
                      </a:schemeClr>
                    </a:solidFill>
                  </a:tcPr>
                </a:tc>
                <a:tc>
                  <a:txBody>
                    <a:bodyPr/>
                    <a:lstStyle/>
                    <a:p>
                      <a:pPr>
                        <a:buNone/>
                      </a:pPr>
                      <a:r>
                        <a:rPr lang="zh-CN" altLang="en-US" sz="1400" dirty="0"/>
                        <a:t>图灵完全的编程语言（库），方便专业开发人员根据需求灵活地扩展大数据仓库的相关功能</a:t>
                      </a:r>
                    </a:p>
                  </a:txBody>
                  <a:tcPr>
                    <a:lnL w="12700" cmpd="sng">
                      <a:noFill/>
                    </a:lnL>
                    <a:lnT w="12700" cmpd="sng">
                      <a:solidFill>
                        <a:schemeClr val="tx1"/>
                      </a:solidFill>
                      <a:prstDash val="solid"/>
                    </a:lnT>
                    <a:lnB w="28575" cmpd="sng">
                      <a:solidFill>
                        <a:schemeClr val="tx1"/>
                      </a:solidFill>
                      <a:prstDash val="solid"/>
                    </a:lnB>
                    <a:solidFill>
                      <a:schemeClr val="accent1">
                        <a:lumMod val="20000"/>
                        <a:lumOff val="80000"/>
                      </a:schemeClr>
                    </a:solidFill>
                  </a:tcPr>
                </a:tc>
                <a:extLst>
                  <a:ext uri="{0D108BD9-81ED-4DB2-BD59-A6C34878D82A}">
                    <a16:rowId xmlns:a16="http://schemas.microsoft.com/office/drawing/2014/main" val="10004"/>
                  </a:ext>
                </a:extLst>
              </a:tr>
            </a:tbl>
          </a:graphicData>
        </a:graphic>
      </p:graphicFrame>
      <p:sp>
        <p:nvSpPr>
          <p:cNvPr id="8" name="文本框 7">
            <a:extLst>
              <a:ext uri="{FF2B5EF4-FFF2-40B4-BE49-F238E27FC236}">
                <a16:creationId xmlns:a16="http://schemas.microsoft.com/office/drawing/2014/main" id="{2E13C92D-2AEB-4D94-A928-B279B2DC9CAD}"/>
              </a:ext>
            </a:extLst>
          </p:cNvPr>
          <p:cNvSpPr txBox="1"/>
          <p:nvPr/>
        </p:nvSpPr>
        <p:spPr>
          <a:xfrm>
            <a:off x="2447925" y="2261235"/>
            <a:ext cx="4658360" cy="368300"/>
          </a:xfrm>
          <a:prstGeom prst="rect">
            <a:avLst/>
          </a:prstGeom>
          <a:noFill/>
        </p:spPr>
        <p:txBody>
          <a:bodyPr wrap="none" rtlCol="0">
            <a:spAutoFit/>
          </a:bodyPr>
          <a:lstStyle/>
          <a:p>
            <a:r>
              <a:rPr lang="zh-CN" altLang="en-US"/>
              <a:t>表</a:t>
            </a:r>
            <a:r>
              <a:rPr lang="en-US" altLang="zh-CN"/>
              <a:t>3-4-3  </a:t>
            </a:r>
            <a:r>
              <a:rPr lang="zh-CN" altLang="en-US"/>
              <a:t>大数据仓库和其他大数据工具的关系</a:t>
            </a:r>
          </a:p>
        </p:txBody>
      </p:sp>
      <p:sp>
        <p:nvSpPr>
          <p:cNvPr id="5" name="灯片编号占位符 4">
            <a:extLst>
              <a:ext uri="{FF2B5EF4-FFF2-40B4-BE49-F238E27FC236}">
                <a16:creationId xmlns:a16="http://schemas.microsoft.com/office/drawing/2014/main" id="{2829911D-6620-C04B-A8E3-02B152F59C47}"/>
              </a:ext>
            </a:extLst>
          </p:cNvPr>
          <p:cNvSpPr>
            <a:spLocks noGrp="1"/>
          </p:cNvSpPr>
          <p:nvPr>
            <p:ph type="sldNum" sz="quarter" idx="12"/>
          </p:nvPr>
        </p:nvSpPr>
        <p:spPr/>
        <p:txBody>
          <a:bodyPr/>
          <a:lstStyle/>
          <a:p>
            <a:fld id="{B13F0FA4-29F4-4B1D-A16B-0D7169EBD889}" type="slidenum">
              <a:rPr lang="en-US" smtClean="0"/>
              <a:t>83</a:t>
            </a:fld>
            <a:endParaRPr lang="en-US" dirty="0"/>
          </a:p>
        </p:txBody>
      </p:sp>
    </p:spTree>
    <p:extLst>
      <p:ext uri="{BB962C8B-B14F-4D97-AF65-F5344CB8AC3E}">
        <p14:creationId xmlns:p14="http://schemas.microsoft.com/office/powerpoint/2010/main" val="36916976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6DBA7-CBA1-4A40-BACF-92359405AC3C}"/>
              </a:ext>
            </a:extLst>
          </p:cNvPr>
          <p:cNvSpPr>
            <a:spLocks noGrp="1"/>
          </p:cNvSpPr>
          <p:nvPr>
            <p:ph type="title"/>
          </p:nvPr>
        </p:nvSpPr>
        <p:spPr/>
        <p:txBody>
          <a:bodyPr/>
          <a:lstStyle/>
          <a:p>
            <a:r>
              <a:rPr lang="en-US" altLang="zh-CN" dirty="0"/>
              <a:t>Hive</a:t>
            </a:r>
            <a:r>
              <a:rPr lang="zh-CN" altLang="en-US" dirty="0"/>
              <a:t>实例分析</a:t>
            </a:r>
            <a:endParaRPr lang="en-US" dirty="0"/>
          </a:p>
        </p:txBody>
      </p:sp>
      <p:sp>
        <p:nvSpPr>
          <p:cNvPr id="3" name="Content Placeholder 2">
            <a:extLst>
              <a:ext uri="{FF2B5EF4-FFF2-40B4-BE49-F238E27FC236}">
                <a16:creationId xmlns:a16="http://schemas.microsoft.com/office/drawing/2014/main" id="{1A94C6C5-D22B-4086-9B03-F48B8620DE22}"/>
              </a:ext>
            </a:extLst>
          </p:cNvPr>
          <p:cNvSpPr>
            <a:spLocks noGrp="1"/>
          </p:cNvSpPr>
          <p:nvPr>
            <p:ph idx="1"/>
          </p:nvPr>
        </p:nvSpPr>
        <p:spPr/>
        <p:txBody>
          <a:bodyPr/>
          <a:lstStyle/>
          <a:p>
            <a:r>
              <a:rPr lang="zh-CN" altLang="en-US" dirty="0"/>
              <a:t>大数据仓库的未来</a:t>
            </a:r>
            <a:endParaRPr lang="en-US" altLang="zh-CN" dirty="0"/>
          </a:p>
          <a:p>
            <a:pPr lvl="1"/>
            <a:r>
              <a:rPr lang="zh-CN" altLang="en-US" dirty="0"/>
              <a:t>大数据仓库的使用范围会进一步扩大</a:t>
            </a:r>
            <a:endParaRPr lang="en-US" altLang="zh-CN" dirty="0"/>
          </a:p>
          <a:p>
            <a:pPr lvl="1"/>
            <a:r>
              <a:rPr lang="zh-CN" altLang="en-US" dirty="0"/>
              <a:t>要面对更大规模、更多种类的半结构化和非结构数据的挑战</a:t>
            </a:r>
            <a:endParaRPr lang="en-US" altLang="zh-CN" dirty="0"/>
          </a:p>
          <a:p>
            <a:pPr lvl="1"/>
            <a:r>
              <a:rPr lang="zh-CN" altLang="en-US" dirty="0"/>
              <a:t>向集成化方向发展</a:t>
            </a:r>
            <a:endParaRPr lang="en-US" dirty="0"/>
          </a:p>
        </p:txBody>
      </p:sp>
      <p:sp>
        <p:nvSpPr>
          <p:cNvPr id="4" name="灯片编号占位符 3">
            <a:extLst>
              <a:ext uri="{FF2B5EF4-FFF2-40B4-BE49-F238E27FC236}">
                <a16:creationId xmlns:a16="http://schemas.microsoft.com/office/drawing/2014/main" id="{BD8B5B36-4F3A-DF4B-A1EC-FF2F50A30548}"/>
              </a:ext>
            </a:extLst>
          </p:cNvPr>
          <p:cNvSpPr>
            <a:spLocks noGrp="1"/>
          </p:cNvSpPr>
          <p:nvPr>
            <p:ph type="sldNum" sz="quarter" idx="12"/>
          </p:nvPr>
        </p:nvSpPr>
        <p:spPr/>
        <p:txBody>
          <a:bodyPr/>
          <a:lstStyle/>
          <a:p>
            <a:fld id="{B13F0FA4-29F4-4B1D-A16B-0D7169EBD889}" type="slidenum">
              <a:rPr lang="en-US" smtClean="0"/>
              <a:t>84</a:t>
            </a:fld>
            <a:endParaRPr lang="en-US" dirty="0"/>
          </a:p>
        </p:txBody>
      </p:sp>
    </p:spTree>
    <p:extLst>
      <p:ext uri="{BB962C8B-B14F-4D97-AF65-F5344CB8AC3E}">
        <p14:creationId xmlns:p14="http://schemas.microsoft.com/office/powerpoint/2010/main" val="25342412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816A9-314E-4F10-9766-E93B8EDDFA02}"/>
              </a:ext>
            </a:extLst>
          </p:cNvPr>
          <p:cNvSpPr>
            <a:spLocks noGrp="1"/>
          </p:cNvSpPr>
          <p:nvPr>
            <p:ph type="title"/>
          </p:nvPr>
        </p:nvSpPr>
        <p:spPr/>
        <p:txBody>
          <a:bodyPr/>
          <a:lstStyle/>
          <a:p>
            <a:r>
              <a:rPr lang="zh-CN" altLang="en-US" dirty="0"/>
              <a:t>本章小结</a:t>
            </a:r>
            <a:endParaRPr lang="en-US" dirty="0"/>
          </a:p>
        </p:txBody>
      </p:sp>
      <p:sp>
        <p:nvSpPr>
          <p:cNvPr id="3" name="Content Placeholder 2">
            <a:extLst>
              <a:ext uri="{FF2B5EF4-FFF2-40B4-BE49-F238E27FC236}">
                <a16:creationId xmlns:a16="http://schemas.microsoft.com/office/drawing/2014/main" id="{3A26B60E-11DE-488B-8CE2-96B04DE40B62}"/>
              </a:ext>
            </a:extLst>
          </p:cNvPr>
          <p:cNvSpPr>
            <a:spLocks noGrp="1"/>
          </p:cNvSpPr>
          <p:nvPr>
            <p:ph idx="1"/>
          </p:nvPr>
        </p:nvSpPr>
        <p:spPr/>
        <p:txBody>
          <a:bodyPr/>
          <a:lstStyle/>
          <a:p>
            <a:r>
              <a:rPr lang="zh-CN" altLang="en-US" dirty="0"/>
              <a:t>大数据管理挑战</a:t>
            </a:r>
            <a:endParaRPr lang="en-US" altLang="zh-CN" dirty="0"/>
          </a:p>
          <a:p>
            <a:r>
              <a:rPr lang="zh-CN" altLang="en-US" dirty="0"/>
              <a:t>大数据的划分</a:t>
            </a:r>
            <a:endParaRPr lang="en-US" altLang="zh-CN" dirty="0"/>
          </a:p>
          <a:p>
            <a:r>
              <a:rPr lang="zh-CN" altLang="en-US" dirty="0"/>
              <a:t>大数据的组织管理方式</a:t>
            </a:r>
            <a:endParaRPr lang="en-US" altLang="zh-CN" dirty="0"/>
          </a:p>
          <a:p>
            <a:r>
              <a:rPr lang="zh-CN" altLang="en-US" dirty="0"/>
              <a:t>大数据</a:t>
            </a:r>
            <a:r>
              <a:rPr lang="zh-CN" altLang="en-US"/>
              <a:t>仓库系统</a:t>
            </a:r>
            <a:endParaRPr lang="en-US" dirty="0"/>
          </a:p>
        </p:txBody>
      </p:sp>
      <p:sp>
        <p:nvSpPr>
          <p:cNvPr id="4" name="灯片编号占位符 3">
            <a:extLst>
              <a:ext uri="{FF2B5EF4-FFF2-40B4-BE49-F238E27FC236}">
                <a16:creationId xmlns:a16="http://schemas.microsoft.com/office/drawing/2014/main" id="{7BB37FCA-90C6-C54E-A749-A1F5BDDC0853}"/>
              </a:ext>
            </a:extLst>
          </p:cNvPr>
          <p:cNvSpPr>
            <a:spLocks noGrp="1"/>
          </p:cNvSpPr>
          <p:nvPr>
            <p:ph type="sldNum" sz="quarter" idx="12"/>
          </p:nvPr>
        </p:nvSpPr>
        <p:spPr/>
        <p:txBody>
          <a:bodyPr/>
          <a:lstStyle/>
          <a:p>
            <a:fld id="{B13F0FA4-29F4-4B1D-A16B-0D7169EBD889}" type="slidenum">
              <a:rPr lang="en-US" smtClean="0"/>
              <a:t>85</a:t>
            </a:fld>
            <a:endParaRPr lang="en-US" dirty="0"/>
          </a:p>
        </p:txBody>
      </p:sp>
    </p:spTree>
    <p:extLst>
      <p:ext uri="{BB962C8B-B14F-4D97-AF65-F5344CB8AC3E}">
        <p14:creationId xmlns:p14="http://schemas.microsoft.com/office/powerpoint/2010/main" val="1162421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F7AE0-7007-964F-9FCC-F30BFCA2B171}"/>
              </a:ext>
            </a:extLst>
          </p:cNvPr>
          <p:cNvSpPr>
            <a:spLocks noGrp="1"/>
          </p:cNvSpPr>
          <p:nvPr>
            <p:ph type="title"/>
          </p:nvPr>
        </p:nvSpPr>
        <p:spPr/>
        <p:txBody>
          <a:bodyPr/>
          <a:lstStyle/>
          <a:p>
            <a:r>
              <a:rPr lang="en-US" altLang="zh-CN" dirty="0"/>
              <a:t>3.1 </a:t>
            </a:r>
            <a:r>
              <a:rPr lang="zh-CN" altLang="en-US" dirty="0"/>
              <a:t>大数据管理挑战 </a:t>
            </a:r>
            <a:r>
              <a:rPr lang="en-US" altLang="zh-CN" dirty="0"/>
              <a:t>–</a:t>
            </a:r>
            <a:r>
              <a:rPr lang="zh-CN" altLang="en-US" dirty="0"/>
              <a:t> 关系数据库特点</a:t>
            </a:r>
            <a:endParaRPr kumimoji="1" lang="zh-CN" altLang="en-US" dirty="0"/>
          </a:p>
        </p:txBody>
      </p:sp>
      <p:sp>
        <p:nvSpPr>
          <p:cNvPr id="3" name="内容占位符 2">
            <a:extLst>
              <a:ext uri="{FF2B5EF4-FFF2-40B4-BE49-F238E27FC236}">
                <a16:creationId xmlns:a16="http://schemas.microsoft.com/office/drawing/2014/main" id="{A1829AE1-EF0A-9E49-BE5E-3D0E254192C2}"/>
              </a:ext>
            </a:extLst>
          </p:cNvPr>
          <p:cNvSpPr>
            <a:spLocks noGrp="1"/>
          </p:cNvSpPr>
          <p:nvPr>
            <p:ph idx="1"/>
          </p:nvPr>
        </p:nvSpPr>
        <p:spPr>
          <a:xfrm>
            <a:off x="368136" y="1068779"/>
            <a:ext cx="11340934" cy="5438899"/>
          </a:xfrm>
        </p:spPr>
        <p:txBody>
          <a:bodyPr>
            <a:normAutofit fontScale="77500" lnSpcReduction="20000"/>
          </a:bodyPr>
          <a:lstStyle/>
          <a:p>
            <a:r>
              <a:rPr lang="en-US" altLang="zh-CN" b="0" dirty="0"/>
              <a:t>1.</a:t>
            </a:r>
            <a:r>
              <a:rPr lang="zh-CN" altLang="en-US" b="0" dirty="0"/>
              <a:t>存储方式：传统的关系型数据库采用表格的储存方式，数据以行和列的方式进行存储，要读取和查询都十分方便。</a:t>
            </a:r>
          </a:p>
          <a:p>
            <a:r>
              <a:rPr lang="en-US" altLang="zh-CN" b="0" dirty="0"/>
              <a:t>2.</a:t>
            </a:r>
            <a:r>
              <a:rPr lang="zh-CN" altLang="en-US" b="0" dirty="0"/>
              <a:t>存储结构：关系型数据库按照结构化的方法存储数据，每个数据表都必须对各个字段定义好（也就是先定义好表的结构），再根据表的结构存入数据，这样做的好处就是由于数据的形式和内容在存入数据之前就已经定义好了，所以整个数据表的可靠性和稳定性都比较高，但带来的问题就是一旦存入数据后，如果需要修改数据表的结构就会十分困难。</a:t>
            </a:r>
          </a:p>
          <a:p>
            <a:r>
              <a:rPr lang="en-US" altLang="zh-CN" b="0" dirty="0"/>
              <a:t>3.</a:t>
            </a:r>
            <a:r>
              <a:rPr lang="zh-CN" altLang="en-US" b="0" dirty="0"/>
              <a:t>存储规范：关系型数据库为了避免重复、规范化数据以及充分利用好存储空间，把数据按照最小关系表的形式进行存储，这样数据管理的就可以变得很清晰、一目了然，当然这主要是一张数据表的情况。如果是多张表情况就不一样了，由于数据涉及到多张数据表，数据表之间存在着复杂的关系，随着数据表数量的增加，数据管理会越来越复杂。</a:t>
            </a:r>
          </a:p>
          <a:p>
            <a:r>
              <a:rPr lang="en-US" altLang="zh-CN" b="0" dirty="0"/>
              <a:t>4.</a:t>
            </a:r>
            <a:r>
              <a:rPr lang="zh-CN" altLang="en-US" b="0" dirty="0"/>
              <a:t>扩展方式：由于关系型数据库将数据存储在数据表中，数据操作的瓶颈出现在多张数据表的操作中，而且数据表越多这个问题越严重，如果要缓解这个问题，只能提高处理能力，也就是选择速度更快性能更高的计算机，这样的方法虽然可以一定的拓展空间，但这样的拓展空间一定有非常有限的，也就是关系型数据库只具备纵向扩展能力。</a:t>
            </a:r>
          </a:p>
          <a:p>
            <a:r>
              <a:rPr lang="en-US" altLang="zh-CN" b="0" dirty="0"/>
              <a:t>5.</a:t>
            </a:r>
            <a:r>
              <a:rPr lang="zh-CN" altLang="en-US" b="0" dirty="0"/>
              <a:t>查询方式：关系型数据库采用结构化查询语言（即</a:t>
            </a:r>
            <a:r>
              <a:rPr lang="en" altLang="zh-CN" b="0" dirty="0"/>
              <a:t>SQL</a:t>
            </a:r>
            <a:r>
              <a:rPr lang="zh-CN" altLang="en" b="0" dirty="0"/>
              <a:t>）</a:t>
            </a:r>
            <a:r>
              <a:rPr lang="zh-CN" altLang="en-US" b="0" dirty="0"/>
              <a:t>来对数据库进行查询，</a:t>
            </a:r>
            <a:r>
              <a:rPr lang="en" altLang="zh-CN" b="0" dirty="0"/>
              <a:t>SQL</a:t>
            </a:r>
            <a:r>
              <a:rPr lang="zh-CN" altLang="en-US" b="0" dirty="0"/>
              <a:t>早已获得了各个数据库厂商的支持，成为数据库行业的标准，它能够支持数据库的</a:t>
            </a:r>
            <a:r>
              <a:rPr lang="en" altLang="zh-CN" b="0" dirty="0"/>
              <a:t>CRUD</a:t>
            </a:r>
            <a:r>
              <a:rPr lang="zh-CN" altLang="en" b="0" dirty="0"/>
              <a:t>（</a:t>
            </a:r>
            <a:r>
              <a:rPr lang="zh-CN" altLang="en-US" b="0" dirty="0"/>
              <a:t>增加，查询，更新，删除）操作，具有非常强大的功能，</a:t>
            </a:r>
            <a:r>
              <a:rPr lang="en" altLang="zh-CN" b="0" dirty="0"/>
              <a:t>SQL</a:t>
            </a:r>
            <a:r>
              <a:rPr lang="zh-CN" altLang="en-US" b="0" dirty="0"/>
              <a:t>可以采用类似索引的方法来加快查询操作。</a:t>
            </a:r>
            <a:endParaRPr kumimoji="1" lang="zh-CN" altLang="en-US" dirty="0"/>
          </a:p>
        </p:txBody>
      </p:sp>
      <p:sp>
        <p:nvSpPr>
          <p:cNvPr id="4" name="灯片编号占位符 3">
            <a:extLst>
              <a:ext uri="{FF2B5EF4-FFF2-40B4-BE49-F238E27FC236}">
                <a16:creationId xmlns:a16="http://schemas.microsoft.com/office/drawing/2014/main" id="{B488BC0E-C939-8247-BFC7-F48DC87641A2}"/>
              </a:ext>
            </a:extLst>
          </p:cNvPr>
          <p:cNvSpPr>
            <a:spLocks noGrp="1"/>
          </p:cNvSpPr>
          <p:nvPr>
            <p:ph type="sldNum" sz="quarter" idx="12"/>
          </p:nvPr>
        </p:nvSpPr>
        <p:spPr/>
        <p:txBody>
          <a:bodyPr/>
          <a:lstStyle/>
          <a:p>
            <a:fld id="{B13F0FA4-29F4-4B1D-A16B-0D7169EBD889}" type="slidenum">
              <a:rPr lang="en-US" smtClean="0"/>
              <a:t>9</a:t>
            </a:fld>
            <a:endParaRPr lang="en-US" dirty="0"/>
          </a:p>
        </p:txBody>
      </p:sp>
    </p:spTree>
    <p:extLst>
      <p:ext uri="{BB962C8B-B14F-4D97-AF65-F5344CB8AC3E}">
        <p14:creationId xmlns:p14="http://schemas.microsoft.com/office/powerpoint/2010/main" val="21515371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feb63362-83e7-47d7-b41a-3a7b4d951233}"/>
</p:tagLst>
</file>

<file path=ppt/tags/tag10.xml><?xml version="1.0" encoding="utf-8"?>
<p:tagLst xmlns:a="http://schemas.openxmlformats.org/drawingml/2006/main" xmlns:r="http://schemas.openxmlformats.org/officeDocument/2006/relationships" xmlns:p="http://schemas.openxmlformats.org/presentationml/2006/main">
  <p:tag name="KSO_WM_UNIT_TABLE_BEAUTIFY" val="smartTable{f85aa1c0-c730-4658-a8e4-e0a4bdca9511}"/>
</p:tagLst>
</file>

<file path=ppt/tags/tag11.xml><?xml version="1.0" encoding="utf-8"?>
<p:tagLst xmlns:a="http://schemas.openxmlformats.org/drawingml/2006/main" xmlns:r="http://schemas.openxmlformats.org/officeDocument/2006/relationships" xmlns:p="http://schemas.openxmlformats.org/presentationml/2006/main">
  <p:tag name="KSO_WM_UNIT_TABLE_BEAUTIFY" val="smartTable{27a518f5-1d8c-495e-ad2f-c55462242a18}"/>
</p:tagLst>
</file>

<file path=ppt/tags/tag12.xml><?xml version="1.0" encoding="utf-8"?>
<p:tagLst xmlns:a="http://schemas.openxmlformats.org/drawingml/2006/main" xmlns:r="http://schemas.openxmlformats.org/officeDocument/2006/relationships" xmlns:p="http://schemas.openxmlformats.org/presentationml/2006/main">
  <p:tag name="KSO_WM_UNIT_TABLE_BEAUTIFY" val="smartTable{f85aa1c0-c730-4658-a8e4-e0a4bdca9511}"/>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9c06ade8-a250-44d4-a69e-117e2c218b69}"/>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ca0695cf-3c60-438f-8850-6f1084eaf586}"/>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13191dce-6743-4fc9-9481-20bc2df94f2a}"/>
</p:tagLst>
</file>

<file path=ppt/tags/tag5.xml><?xml version="1.0" encoding="utf-8"?>
<p:tagLst xmlns:a="http://schemas.openxmlformats.org/drawingml/2006/main" xmlns:r="http://schemas.openxmlformats.org/officeDocument/2006/relationships" xmlns:p="http://schemas.openxmlformats.org/presentationml/2006/main">
  <p:tag name="KSO_WM_UNIT_TABLE_BEAUTIFY" val="smartTable{13191dce-6743-4fc9-9481-20bc2df94f2a}"/>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13191dce-6743-4fc9-9481-20bc2df94f2a}"/>
</p:tagLst>
</file>

<file path=ppt/tags/tag7.xml><?xml version="1.0" encoding="utf-8"?>
<p:tagLst xmlns:a="http://schemas.openxmlformats.org/drawingml/2006/main" xmlns:r="http://schemas.openxmlformats.org/officeDocument/2006/relationships" xmlns:p="http://schemas.openxmlformats.org/presentationml/2006/main">
  <p:tag name="KSO_WM_UNIT_TABLE_BEAUTIFY" val="smartTable{13191dce-6743-4fc9-9481-20bc2df94f2a}"/>
</p:tagLst>
</file>

<file path=ppt/tags/tag8.xml><?xml version="1.0" encoding="utf-8"?>
<p:tagLst xmlns:a="http://schemas.openxmlformats.org/drawingml/2006/main" xmlns:r="http://schemas.openxmlformats.org/officeDocument/2006/relationships" xmlns:p="http://schemas.openxmlformats.org/presentationml/2006/main">
  <p:tag name="KSO_WM_UNIT_TABLE_BEAUTIFY" val="smartTable{87143daa-e348-45e9-a61a-5fbe666f2fc3}"/>
</p:tagLst>
</file>

<file path=ppt/tags/tag9.xml><?xml version="1.0" encoding="utf-8"?>
<p:tagLst xmlns:a="http://schemas.openxmlformats.org/drawingml/2006/main" xmlns:r="http://schemas.openxmlformats.org/officeDocument/2006/relationships" xmlns:p="http://schemas.openxmlformats.org/presentationml/2006/main">
  <p:tag name="KSO_WM_UNIT_TABLE_BEAUTIFY" val="smartTable{8acaa7af-c601-4b13-89b8-8c5d2ed42bd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10731</TotalTime>
  <Words>9411</Words>
  <Application>Microsoft Office PowerPoint</Application>
  <PresentationFormat>宽屏</PresentationFormat>
  <Paragraphs>1328</Paragraphs>
  <Slides>85</Slides>
  <Notes>4</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85</vt:i4>
      </vt:variant>
    </vt:vector>
  </HeadingPairs>
  <TitlesOfParts>
    <vt:vector size="98" baseType="lpstr">
      <vt:lpstr>等线</vt:lpstr>
      <vt:lpstr>等线 Light</vt:lpstr>
      <vt:lpstr>楷体</vt:lpstr>
      <vt:lpstr>宋体</vt:lpstr>
      <vt:lpstr>微软雅黑</vt:lpstr>
      <vt:lpstr>微软雅黑</vt:lpstr>
      <vt:lpstr>Arial</vt:lpstr>
      <vt:lpstr>Calibri</vt:lpstr>
      <vt:lpstr>Calibri Light</vt:lpstr>
      <vt:lpstr>Times New Roman</vt:lpstr>
      <vt:lpstr>Verdana</vt:lpstr>
      <vt:lpstr>Wingdings</vt:lpstr>
      <vt:lpstr>Office Theme</vt:lpstr>
      <vt:lpstr>大数据处理 2024春</vt:lpstr>
      <vt:lpstr>目    录</vt:lpstr>
      <vt:lpstr>目    录</vt:lpstr>
      <vt:lpstr>3.1 大数据管理挑战</vt:lpstr>
      <vt:lpstr>3.1 大数据管理挑战</vt:lpstr>
      <vt:lpstr>3.1 大数据管理挑战</vt:lpstr>
      <vt:lpstr>3.1 大数据管理挑战</vt:lpstr>
      <vt:lpstr>3.1 大数据管理挑战</vt:lpstr>
      <vt:lpstr>3.1 大数据管理挑战 – 关系数据库特点</vt:lpstr>
      <vt:lpstr>3.1 大数据管理挑战 – 关系数据库特点</vt:lpstr>
      <vt:lpstr>3.1 大数据管理挑战</vt:lpstr>
      <vt:lpstr>目    录</vt:lpstr>
      <vt:lpstr>3.2 大数据的划分</vt:lpstr>
      <vt:lpstr>3.2 大数据的划分</vt:lpstr>
      <vt:lpstr>3.2 大数据的划分</vt:lpstr>
      <vt:lpstr>3.2 大数据的划分</vt:lpstr>
      <vt:lpstr>3.2 大数据的划分</vt:lpstr>
      <vt:lpstr>3.2 大数据的划分</vt:lpstr>
      <vt:lpstr>3.2 大数据的划分</vt:lpstr>
      <vt:lpstr>3.2 大数据的划分</vt:lpstr>
      <vt:lpstr>3.2 大数据的划分</vt:lpstr>
      <vt:lpstr>3.2 大数据的划分</vt:lpstr>
      <vt:lpstr>目    录</vt:lpstr>
      <vt:lpstr>3.3 大数据的组织管理模式</vt:lpstr>
      <vt:lpstr>3.3 大数据的组织管理模式</vt:lpstr>
      <vt:lpstr>3.3 大数据的组织管理模式</vt:lpstr>
      <vt:lpstr>3.3 大数据的组织管理模式</vt:lpstr>
      <vt:lpstr>3.3 大数据的组织管理模式</vt:lpstr>
      <vt:lpstr>3.3 大数据的组织管理模式</vt:lpstr>
      <vt:lpstr>3.3 大数据的组织管理模式</vt:lpstr>
      <vt:lpstr>3.3 大数据的组织管理模式</vt:lpstr>
      <vt:lpstr>3.3 大数据的组织管理模式</vt:lpstr>
      <vt:lpstr>3.3 大数据的组织管理模式</vt:lpstr>
      <vt:lpstr>3.3 大数据的组织管理模式</vt:lpstr>
      <vt:lpstr>3.3 大数据的组织管理模式</vt:lpstr>
      <vt:lpstr>3.3 大数据的组织管理模式</vt:lpstr>
      <vt:lpstr>3.3 大数据的组织管理模式</vt:lpstr>
      <vt:lpstr>3.3 大数据的组织管理模式</vt:lpstr>
      <vt:lpstr>3.3 大数据的组织管理模式</vt:lpstr>
      <vt:lpstr>3.3 大数据的组织管理模式</vt:lpstr>
      <vt:lpstr>3.3 大数据的组织管理模式</vt:lpstr>
      <vt:lpstr>3.3 大数据的组织管理模式</vt:lpstr>
      <vt:lpstr>3.3 大数据的组织管理模式</vt:lpstr>
      <vt:lpstr>3.3 大数据的组织管理模式</vt:lpstr>
      <vt:lpstr>3.3 大数据的组织管理模式</vt:lpstr>
      <vt:lpstr>3.3 大数据的组织管理模式</vt:lpstr>
      <vt:lpstr>3.3 大数据的组织管理模式</vt:lpstr>
      <vt:lpstr>3.3 大数据的组织管理模式</vt:lpstr>
      <vt:lpstr>3.3 大数据的组织管理模式</vt:lpstr>
      <vt:lpstr>3.3 大数据的组织管理模式</vt:lpstr>
      <vt:lpstr>3.3 大数据的组织管理模式</vt:lpstr>
      <vt:lpstr>3.3 大数据的组织管理模式</vt:lpstr>
      <vt:lpstr>3.3 大数据的组织管理模式</vt:lpstr>
      <vt:lpstr>3.3 大数据的组织管理模式</vt:lpstr>
      <vt:lpstr>3.3 大数据的组织管理模式</vt:lpstr>
      <vt:lpstr>3.3 大数据的组织管理模式</vt:lpstr>
      <vt:lpstr>目    录</vt:lpstr>
      <vt:lpstr>3.4 大数据仓库系统</vt:lpstr>
      <vt:lpstr>3.4 大数据仓库系统</vt:lpstr>
      <vt:lpstr>3.4 大数据仓库系统</vt:lpstr>
      <vt:lpstr>3.4 大数据仓库系统</vt:lpstr>
      <vt:lpstr>3.4 大数据仓库系统</vt:lpstr>
      <vt:lpstr>3.4 大数据仓库系统</vt:lpstr>
      <vt:lpstr>3.4 大数据仓库系统</vt:lpstr>
      <vt:lpstr>3.4 大数据仓库系统</vt:lpstr>
      <vt:lpstr>3.4 大数据仓库系统</vt:lpstr>
      <vt:lpstr>3.4 大数据仓库系统</vt:lpstr>
      <vt:lpstr>3.4 大数据仓库系统</vt:lpstr>
      <vt:lpstr>3.4 大数据仓库系统</vt:lpstr>
      <vt:lpstr>3.4 大数据仓库系统</vt:lpstr>
      <vt:lpstr>Hive实例分析</vt:lpstr>
      <vt:lpstr>Hive实例分析</vt:lpstr>
      <vt:lpstr>Hive实例分析</vt:lpstr>
      <vt:lpstr>Hive实例分析</vt:lpstr>
      <vt:lpstr>Hive实例分析</vt:lpstr>
      <vt:lpstr>Hive实例分析</vt:lpstr>
      <vt:lpstr>Hive实例分析</vt:lpstr>
      <vt:lpstr>Hive实例分析</vt:lpstr>
      <vt:lpstr>Hive实例分析</vt:lpstr>
      <vt:lpstr>Hive实例分析</vt:lpstr>
      <vt:lpstr>Hive实例分析</vt:lpstr>
      <vt:lpstr>Hive实例分析</vt:lpstr>
      <vt:lpstr>Hive实例分析</vt:lpstr>
      <vt:lpstr>Hive实例分析</vt:lpstr>
      <vt:lpstr>本章小结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Dezhong Yao</dc:creator>
  <cp:lastModifiedBy>Windows User</cp:lastModifiedBy>
  <cp:revision>84</cp:revision>
  <dcterms:created xsi:type="dcterms:W3CDTF">2020-06-08T07:12:41Z</dcterms:created>
  <dcterms:modified xsi:type="dcterms:W3CDTF">2024-03-07T13:20:29Z</dcterms:modified>
</cp:coreProperties>
</file>